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9" r:id="rId3"/>
    <p:sldId id="290" r:id="rId4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  <a:srgbClr val="339933"/>
    <a:srgbClr val="FF6600"/>
    <a:srgbClr val="00CC00"/>
    <a:srgbClr val="FF9933"/>
    <a:srgbClr val="CCCC00"/>
    <a:srgbClr val="FF6699"/>
    <a:srgbClr val="002060"/>
    <a:srgbClr val="9DC3E6"/>
    <a:srgbClr val="DEEB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60" d="100"/>
          <a:sy n="60" d="100"/>
        </p:scale>
        <p:origin x="462" y="77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microsoft.com/office/2015/10/relationships/revisionInfo" Target="revisionInfo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47E49248-EB1A-47D5-844C-9D6144724C72}"/>
              </a:ext>
            </a:extLst>
          </p:cNvPr>
          <p:cNvSpPr/>
          <p:nvPr/>
        </p:nvSpPr>
        <p:spPr bwMode="auto">
          <a:xfrm>
            <a:off x="574936" y="723769"/>
            <a:ext cx="8662619" cy="5410461"/>
          </a:xfrm>
          <a:prstGeom prst="rect">
            <a:avLst/>
          </a:prstGeom>
          <a:solidFill>
            <a:srgbClr val="339933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31574CF8-FCD8-439D-9F66-F76872221BA6}"/>
              </a:ext>
            </a:extLst>
          </p:cNvPr>
          <p:cNvGrpSpPr/>
          <p:nvPr/>
        </p:nvGrpSpPr>
        <p:grpSpPr>
          <a:xfrm>
            <a:off x="1691639" y="1823520"/>
            <a:ext cx="6431281" cy="3202996"/>
            <a:chOff x="1691639" y="1689045"/>
            <a:chExt cx="6431281" cy="3202996"/>
          </a:xfrm>
        </p:grpSpPr>
        <p:sp>
          <p:nvSpPr>
            <p:cNvPr id="2" name="正方形/長方形 1">
              <a:extLst>
                <a:ext uri="{FF2B5EF4-FFF2-40B4-BE49-F238E27FC236}">
                  <a16:creationId xmlns:a16="http://schemas.microsoft.com/office/drawing/2014/main" id="{CDA5275A-88F3-4C0A-B9A8-C367BC66F56B}"/>
                </a:ext>
              </a:extLst>
            </p:cNvPr>
            <p:cNvSpPr/>
            <p:nvPr/>
          </p:nvSpPr>
          <p:spPr bwMode="auto">
            <a:xfrm>
              <a:off x="1691639" y="1689045"/>
              <a:ext cx="2136475" cy="3202996"/>
            </a:xfrm>
            <a:prstGeom prst="rect">
              <a:avLst/>
            </a:prstGeom>
            <a:solidFill>
              <a:srgbClr val="FF66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ADEBE4BF-C7C3-4C86-9714-AB96B3CDA993}"/>
                </a:ext>
              </a:extLst>
            </p:cNvPr>
            <p:cNvSpPr/>
            <p:nvPr/>
          </p:nvSpPr>
          <p:spPr bwMode="auto">
            <a:xfrm>
              <a:off x="3834899" y="1689045"/>
              <a:ext cx="2151833" cy="3202996"/>
            </a:xfrm>
            <a:prstGeom prst="rect">
              <a:avLst/>
            </a:prstGeom>
            <a:solidFill>
              <a:srgbClr val="0070C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BDA5A06C-7003-4EAC-B511-E60143A37619}"/>
                </a:ext>
              </a:extLst>
            </p:cNvPr>
            <p:cNvSpPr/>
            <p:nvPr/>
          </p:nvSpPr>
          <p:spPr bwMode="auto">
            <a:xfrm>
              <a:off x="6001685" y="1689045"/>
              <a:ext cx="2121235" cy="3202996"/>
            </a:xfrm>
            <a:prstGeom prst="rect">
              <a:avLst/>
            </a:prstGeom>
            <a:solidFill>
              <a:srgbClr val="FF66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8" name="フリーフォーム: 図形 57">
            <a:extLst>
              <a:ext uri="{FF2B5EF4-FFF2-40B4-BE49-F238E27FC236}">
                <a16:creationId xmlns:a16="http://schemas.microsoft.com/office/drawing/2014/main" id="{71395F5A-8F0D-449A-8B58-6F8F2FDF2C7D}"/>
              </a:ext>
            </a:extLst>
          </p:cNvPr>
          <p:cNvSpPr/>
          <p:nvPr/>
        </p:nvSpPr>
        <p:spPr bwMode="auto">
          <a:xfrm>
            <a:off x="1524116" y="1808279"/>
            <a:ext cx="6767998" cy="3240000"/>
          </a:xfrm>
          <a:custGeom>
            <a:avLst/>
            <a:gdLst>
              <a:gd name="connsiteX0" fmla="*/ 6695998 w 6767998"/>
              <a:gd name="connsiteY0" fmla="*/ 3194281 h 3240000"/>
              <a:gd name="connsiteX1" fmla="*/ 6767998 w 6767998"/>
              <a:gd name="connsiteY1" fmla="*/ 3194281 h 3240000"/>
              <a:gd name="connsiteX2" fmla="*/ 6767998 w 6767998"/>
              <a:gd name="connsiteY2" fmla="*/ 3240000 h 3240000"/>
              <a:gd name="connsiteX3" fmla="*/ 6695998 w 6767998"/>
              <a:gd name="connsiteY3" fmla="*/ 3240000 h 3240000"/>
              <a:gd name="connsiteX4" fmla="*/ 0 w 6767998"/>
              <a:gd name="connsiteY4" fmla="*/ 3194281 h 3240000"/>
              <a:gd name="connsiteX5" fmla="*/ 72000 w 6767998"/>
              <a:gd name="connsiteY5" fmla="*/ 3194281 h 3240000"/>
              <a:gd name="connsiteX6" fmla="*/ 72000 w 6767998"/>
              <a:gd name="connsiteY6" fmla="*/ 3240000 h 3240000"/>
              <a:gd name="connsiteX7" fmla="*/ 0 w 6767998"/>
              <a:gd name="connsiteY7" fmla="*/ 3240000 h 3240000"/>
              <a:gd name="connsiteX8" fmla="*/ 6695998 w 6767998"/>
              <a:gd name="connsiteY8" fmla="*/ 0 h 3240000"/>
              <a:gd name="connsiteX9" fmla="*/ 6767998 w 6767998"/>
              <a:gd name="connsiteY9" fmla="*/ 0 h 3240000"/>
              <a:gd name="connsiteX10" fmla="*/ 6767998 w 6767998"/>
              <a:gd name="connsiteY10" fmla="*/ 45719 h 3240000"/>
              <a:gd name="connsiteX11" fmla="*/ 6695998 w 6767998"/>
              <a:gd name="connsiteY11" fmla="*/ 45719 h 3240000"/>
              <a:gd name="connsiteX12" fmla="*/ 0 w 6767998"/>
              <a:gd name="connsiteY12" fmla="*/ 0 h 3240000"/>
              <a:gd name="connsiteX13" fmla="*/ 72000 w 6767998"/>
              <a:gd name="connsiteY13" fmla="*/ 0 h 3240000"/>
              <a:gd name="connsiteX14" fmla="*/ 72000 w 6767998"/>
              <a:gd name="connsiteY14" fmla="*/ 45719 h 3240000"/>
              <a:gd name="connsiteX15" fmla="*/ 0 w 6767998"/>
              <a:gd name="connsiteY15" fmla="*/ 45719 h 324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6767998" h="3240000">
                <a:moveTo>
                  <a:pt x="6695998" y="3194281"/>
                </a:moveTo>
                <a:lnTo>
                  <a:pt x="6767998" y="3194281"/>
                </a:lnTo>
                <a:lnTo>
                  <a:pt x="6767998" y="3240000"/>
                </a:lnTo>
                <a:lnTo>
                  <a:pt x="6695998" y="3240000"/>
                </a:lnTo>
                <a:close/>
                <a:moveTo>
                  <a:pt x="0" y="3194281"/>
                </a:moveTo>
                <a:lnTo>
                  <a:pt x="72000" y="3194281"/>
                </a:lnTo>
                <a:lnTo>
                  <a:pt x="72000" y="3240000"/>
                </a:lnTo>
                <a:lnTo>
                  <a:pt x="0" y="3240000"/>
                </a:lnTo>
                <a:close/>
                <a:moveTo>
                  <a:pt x="6695998" y="0"/>
                </a:moveTo>
                <a:lnTo>
                  <a:pt x="6767998" y="0"/>
                </a:lnTo>
                <a:lnTo>
                  <a:pt x="6767998" y="45719"/>
                </a:lnTo>
                <a:lnTo>
                  <a:pt x="6695998" y="45719"/>
                </a:lnTo>
                <a:close/>
                <a:moveTo>
                  <a:pt x="0" y="0"/>
                </a:moveTo>
                <a:lnTo>
                  <a:pt x="72000" y="0"/>
                </a:lnTo>
                <a:lnTo>
                  <a:pt x="72000" y="45719"/>
                </a:lnTo>
                <a:lnTo>
                  <a:pt x="0" y="4571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フリーフォーム: 図形 54">
            <a:extLst>
              <a:ext uri="{FF2B5EF4-FFF2-40B4-BE49-F238E27FC236}">
                <a16:creationId xmlns:a16="http://schemas.microsoft.com/office/drawing/2014/main" id="{D9EBBA1D-EC22-43F0-87B3-7C53AED74A04}"/>
              </a:ext>
            </a:extLst>
          </p:cNvPr>
          <p:cNvSpPr/>
          <p:nvPr/>
        </p:nvSpPr>
        <p:spPr bwMode="auto">
          <a:xfrm>
            <a:off x="1668114" y="1808279"/>
            <a:ext cx="6480000" cy="3240000"/>
          </a:xfrm>
          <a:custGeom>
            <a:avLst/>
            <a:gdLst>
              <a:gd name="connsiteX0" fmla="*/ 4342858 w 6480000"/>
              <a:gd name="connsiteY0" fmla="*/ 46235 h 3240000"/>
              <a:gd name="connsiteX1" fmla="*/ 4342858 w 6480000"/>
              <a:gd name="connsiteY1" fmla="*/ 3193765 h 3240000"/>
              <a:gd name="connsiteX2" fmla="*/ 6433765 w 6480000"/>
              <a:gd name="connsiteY2" fmla="*/ 3193765 h 3240000"/>
              <a:gd name="connsiteX3" fmla="*/ 6433765 w 6480000"/>
              <a:gd name="connsiteY3" fmla="*/ 46235 h 3240000"/>
              <a:gd name="connsiteX4" fmla="*/ 3262860 w 6480000"/>
              <a:gd name="connsiteY4" fmla="*/ 46235 h 3240000"/>
              <a:gd name="connsiteX5" fmla="*/ 3262860 w 6480000"/>
              <a:gd name="connsiteY5" fmla="*/ 3193765 h 3240000"/>
              <a:gd name="connsiteX6" fmla="*/ 4297139 w 6480000"/>
              <a:gd name="connsiteY6" fmla="*/ 3193765 h 3240000"/>
              <a:gd name="connsiteX7" fmla="*/ 4297139 w 6480000"/>
              <a:gd name="connsiteY7" fmla="*/ 46235 h 3240000"/>
              <a:gd name="connsiteX8" fmla="*/ 2181773 w 6480000"/>
              <a:gd name="connsiteY8" fmla="*/ 46235 h 3240000"/>
              <a:gd name="connsiteX9" fmla="*/ 2181773 w 6480000"/>
              <a:gd name="connsiteY9" fmla="*/ 3193765 h 3240000"/>
              <a:gd name="connsiteX10" fmla="*/ 3217141 w 6480000"/>
              <a:gd name="connsiteY10" fmla="*/ 3193765 h 3240000"/>
              <a:gd name="connsiteX11" fmla="*/ 3217141 w 6480000"/>
              <a:gd name="connsiteY11" fmla="*/ 46235 h 3240000"/>
              <a:gd name="connsiteX12" fmla="*/ 46235 w 6480000"/>
              <a:gd name="connsiteY12" fmla="*/ 46235 h 3240000"/>
              <a:gd name="connsiteX13" fmla="*/ 46235 w 6480000"/>
              <a:gd name="connsiteY13" fmla="*/ 3193765 h 3240000"/>
              <a:gd name="connsiteX14" fmla="*/ 2136054 w 6480000"/>
              <a:gd name="connsiteY14" fmla="*/ 3193765 h 3240000"/>
              <a:gd name="connsiteX15" fmla="*/ 2136054 w 6480000"/>
              <a:gd name="connsiteY15" fmla="*/ 46235 h 3240000"/>
              <a:gd name="connsiteX16" fmla="*/ 0 w 6480000"/>
              <a:gd name="connsiteY16" fmla="*/ 0 h 3240000"/>
              <a:gd name="connsiteX17" fmla="*/ 6480000 w 6480000"/>
              <a:gd name="connsiteY17" fmla="*/ 0 h 3240000"/>
              <a:gd name="connsiteX18" fmla="*/ 6480000 w 6480000"/>
              <a:gd name="connsiteY18" fmla="*/ 3240000 h 3240000"/>
              <a:gd name="connsiteX19" fmla="*/ 0 w 6480000"/>
              <a:gd name="connsiteY19" fmla="*/ 3240000 h 324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6480000" h="3240000">
                <a:moveTo>
                  <a:pt x="4342858" y="46235"/>
                </a:moveTo>
                <a:lnTo>
                  <a:pt x="4342858" y="3193765"/>
                </a:lnTo>
                <a:lnTo>
                  <a:pt x="6433765" y="3193765"/>
                </a:lnTo>
                <a:lnTo>
                  <a:pt x="6433765" y="46235"/>
                </a:lnTo>
                <a:close/>
                <a:moveTo>
                  <a:pt x="3262860" y="46235"/>
                </a:moveTo>
                <a:lnTo>
                  <a:pt x="3262860" y="3193765"/>
                </a:lnTo>
                <a:lnTo>
                  <a:pt x="4297139" y="3193765"/>
                </a:lnTo>
                <a:lnTo>
                  <a:pt x="4297139" y="46235"/>
                </a:lnTo>
                <a:close/>
                <a:moveTo>
                  <a:pt x="2181773" y="46235"/>
                </a:moveTo>
                <a:lnTo>
                  <a:pt x="2181773" y="3193765"/>
                </a:lnTo>
                <a:lnTo>
                  <a:pt x="3217141" y="3193765"/>
                </a:lnTo>
                <a:lnTo>
                  <a:pt x="3217141" y="46235"/>
                </a:lnTo>
                <a:close/>
                <a:moveTo>
                  <a:pt x="46235" y="46235"/>
                </a:moveTo>
                <a:lnTo>
                  <a:pt x="46235" y="3193765"/>
                </a:lnTo>
                <a:lnTo>
                  <a:pt x="2136054" y="3193765"/>
                </a:lnTo>
                <a:lnTo>
                  <a:pt x="2136054" y="46235"/>
                </a:lnTo>
                <a:close/>
                <a:moveTo>
                  <a:pt x="0" y="0"/>
                </a:moveTo>
                <a:lnTo>
                  <a:pt x="6480000" y="0"/>
                </a:lnTo>
                <a:lnTo>
                  <a:pt x="6480000" y="3240000"/>
                </a:lnTo>
                <a:lnTo>
                  <a:pt x="0" y="324000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フリーフォーム: 図形 55">
            <a:extLst>
              <a:ext uri="{FF2B5EF4-FFF2-40B4-BE49-F238E27FC236}">
                <a16:creationId xmlns:a16="http://schemas.microsoft.com/office/drawing/2014/main" id="{7DE151D6-250E-4B9D-99B8-D69D9FEE1348}"/>
              </a:ext>
            </a:extLst>
          </p:cNvPr>
          <p:cNvSpPr/>
          <p:nvPr/>
        </p:nvSpPr>
        <p:spPr bwMode="auto">
          <a:xfrm>
            <a:off x="3805818" y="1177871"/>
            <a:ext cx="2205154" cy="561117"/>
          </a:xfrm>
          <a:custGeom>
            <a:avLst/>
            <a:gdLst>
              <a:gd name="connsiteX0" fmla="*/ 2159435 w 2205154"/>
              <a:gd name="connsiteY0" fmla="*/ 558408 h 630408"/>
              <a:gd name="connsiteX1" fmla="*/ 2205154 w 2205154"/>
              <a:gd name="connsiteY1" fmla="*/ 558408 h 630408"/>
              <a:gd name="connsiteX2" fmla="*/ 2205154 w 2205154"/>
              <a:gd name="connsiteY2" fmla="*/ 630408 h 630408"/>
              <a:gd name="connsiteX3" fmla="*/ 2159435 w 2205154"/>
              <a:gd name="connsiteY3" fmla="*/ 630408 h 630408"/>
              <a:gd name="connsiteX4" fmla="*/ 0 w 2205154"/>
              <a:gd name="connsiteY4" fmla="*/ 558408 h 630408"/>
              <a:gd name="connsiteX5" fmla="*/ 45719 w 2205154"/>
              <a:gd name="connsiteY5" fmla="*/ 558408 h 630408"/>
              <a:gd name="connsiteX6" fmla="*/ 45719 w 2205154"/>
              <a:gd name="connsiteY6" fmla="*/ 630408 h 630408"/>
              <a:gd name="connsiteX7" fmla="*/ 0 w 2205154"/>
              <a:gd name="connsiteY7" fmla="*/ 630408 h 630408"/>
              <a:gd name="connsiteX8" fmla="*/ 2159435 w 2205154"/>
              <a:gd name="connsiteY8" fmla="*/ 418806 h 630408"/>
              <a:gd name="connsiteX9" fmla="*/ 2205154 w 2205154"/>
              <a:gd name="connsiteY9" fmla="*/ 418806 h 630408"/>
              <a:gd name="connsiteX10" fmla="*/ 2205154 w 2205154"/>
              <a:gd name="connsiteY10" fmla="*/ 490806 h 630408"/>
              <a:gd name="connsiteX11" fmla="*/ 2159435 w 2205154"/>
              <a:gd name="connsiteY11" fmla="*/ 490806 h 630408"/>
              <a:gd name="connsiteX12" fmla="*/ 0 w 2205154"/>
              <a:gd name="connsiteY12" fmla="*/ 418806 h 630408"/>
              <a:gd name="connsiteX13" fmla="*/ 45719 w 2205154"/>
              <a:gd name="connsiteY13" fmla="*/ 418806 h 630408"/>
              <a:gd name="connsiteX14" fmla="*/ 45719 w 2205154"/>
              <a:gd name="connsiteY14" fmla="*/ 490806 h 630408"/>
              <a:gd name="connsiteX15" fmla="*/ 0 w 2205154"/>
              <a:gd name="connsiteY15" fmla="*/ 490806 h 630408"/>
              <a:gd name="connsiteX16" fmla="*/ 2159435 w 2205154"/>
              <a:gd name="connsiteY16" fmla="*/ 279204 h 630408"/>
              <a:gd name="connsiteX17" fmla="*/ 2205154 w 2205154"/>
              <a:gd name="connsiteY17" fmla="*/ 279204 h 630408"/>
              <a:gd name="connsiteX18" fmla="*/ 2205154 w 2205154"/>
              <a:gd name="connsiteY18" fmla="*/ 351204 h 630408"/>
              <a:gd name="connsiteX19" fmla="*/ 2159435 w 2205154"/>
              <a:gd name="connsiteY19" fmla="*/ 351204 h 630408"/>
              <a:gd name="connsiteX20" fmla="*/ 0 w 2205154"/>
              <a:gd name="connsiteY20" fmla="*/ 279204 h 630408"/>
              <a:gd name="connsiteX21" fmla="*/ 45719 w 2205154"/>
              <a:gd name="connsiteY21" fmla="*/ 279204 h 630408"/>
              <a:gd name="connsiteX22" fmla="*/ 45719 w 2205154"/>
              <a:gd name="connsiteY22" fmla="*/ 351204 h 630408"/>
              <a:gd name="connsiteX23" fmla="*/ 0 w 2205154"/>
              <a:gd name="connsiteY23" fmla="*/ 351204 h 630408"/>
              <a:gd name="connsiteX24" fmla="*/ 2159435 w 2205154"/>
              <a:gd name="connsiteY24" fmla="*/ 139602 h 630408"/>
              <a:gd name="connsiteX25" fmla="*/ 2205154 w 2205154"/>
              <a:gd name="connsiteY25" fmla="*/ 139602 h 630408"/>
              <a:gd name="connsiteX26" fmla="*/ 2205154 w 2205154"/>
              <a:gd name="connsiteY26" fmla="*/ 211602 h 630408"/>
              <a:gd name="connsiteX27" fmla="*/ 2159435 w 2205154"/>
              <a:gd name="connsiteY27" fmla="*/ 211602 h 630408"/>
              <a:gd name="connsiteX28" fmla="*/ 0 w 2205154"/>
              <a:gd name="connsiteY28" fmla="*/ 139602 h 630408"/>
              <a:gd name="connsiteX29" fmla="*/ 45719 w 2205154"/>
              <a:gd name="connsiteY29" fmla="*/ 139602 h 630408"/>
              <a:gd name="connsiteX30" fmla="*/ 45719 w 2205154"/>
              <a:gd name="connsiteY30" fmla="*/ 211602 h 630408"/>
              <a:gd name="connsiteX31" fmla="*/ 0 w 2205154"/>
              <a:gd name="connsiteY31" fmla="*/ 211602 h 630408"/>
              <a:gd name="connsiteX32" fmla="*/ 2159435 w 2205154"/>
              <a:gd name="connsiteY32" fmla="*/ 0 h 630408"/>
              <a:gd name="connsiteX33" fmla="*/ 2205154 w 2205154"/>
              <a:gd name="connsiteY33" fmla="*/ 0 h 630408"/>
              <a:gd name="connsiteX34" fmla="*/ 2205154 w 2205154"/>
              <a:gd name="connsiteY34" fmla="*/ 72000 h 630408"/>
              <a:gd name="connsiteX35" fmla="*/ 2159435 w 2205154"/>
              <a:gd name="connsiteY35" fmla="*/ 72000 h 630408"/>
              <a:gd name="connsiteX36" fmla="*/ 0 w 2205154"/>
              <a:gd name="connsiteY36" fmla="*/ 0 h 630408"/>
              <a:gd name="connsiteX37" fmla="*/ 45719 w 2205154"/>
              <a:gd name="connsiteY37" fmla="*/ 0 h 630408"/>
              <a:gd name="connsiteX38" fmla="*/ 45719 w 2205154"/>
              <a:gd name="connsiteY38" fmla="*/ 72000 h 630408"/>
              <a:gd name="connsiteX39" fmla="*/ 0 w 2205154"/>
              <a:gd name="connsiteY39" fmla="*/ 72000 h 630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</a:cxnLst>
            <a:rect l="l" t="t" r="r" b="b"/>
            <a:pathLst>
              <a:path w="2205154" h="630408">
                <a:moveTo>
                  <a:pt x="2159435" y="558408"/>
                </a:moveTo>
                <a:lnTo>
                  <a:pt x="2205154" y="558408"/>
                </a:lnTo>
                <a:lnTo>
                  <a:pt x="2205154" y="630408"/>
                </a:lnTo>
                <a:lnTo>
                  <a:pt x="2159435" y="630408"/>
                </a:lnTo>
                <a:close/>
                <a:moveTo>
                  <a:pt x="0" y="558408"/>
                </a:moveTo>
                <a:lnTo>
                  <a:pt x="45719" y="558408"/>
                </a:lnTo>
                <a:lnTo>
                  <a:pt x="45719" y="630408"/>
                </a:lnTo>
                <a:lnTo>
                  <a:pt x="0" y="630408"/>
                </a:lnTo>
                <a:close/>
                <a:moveTo>
                  <a:pt x="2159435" y="418806"/>
                </a:moveTo>
                <a:lnTo>
                  <a:pt x="2205154" y="418806"/>
                </a:lnTo>
                <a:lnTo>
                  <a:pt x="2205154" y="490806"/>
                </a:lnTo>
                <a:lnTo>
                  <a:pt x="2159435" y="490806"/>
                </a:lnTo>
                <a:close/>
                <a:moveTo>
                  <a:pt x="0" y="418806"/>
                </a:moveTo>
                <a:lnTo>
                  <a:pt x="45719" y="418806"/>
                </a:lnTo>
                <a:lnTo>
                  <a:pt x="45719" y="490806"/>
                </a:lnTo>
                <a:lnTo>
                  <a:pt x="0" y="490806"/>
                </a:lnTo>
                <a:close/>
                <a:moveTo>
                  <a:pt x="2159435" y="279204"/>
                </a:moveTo>
                <a:lnTo>
                  <a:pt x="2205154" y="279204"/>
                </a:lnTo>
                <a:lnTo>
                  <a:pt x="2205154" y="351204"/>
                </a:lnTo>
                <a:lnTo>
                  <a:pt x="2159435" y="351204"/>
                </a:lnTo>
                <a:close/>
                <a:moveTo>
                  <a:pt x="0" y="279204"/>
                </a:moveTo>
                <a:lnTo>
                  <a:pt x="45719" y="279204"/>
                </a:lnTo>
                <a:lnTo>
                  <a:pt x="45719" y="351204"/>
                </a:lnTo>
                <a:lnTo>
                  <a:pt x="0" y="351204"/>
                </a:lnTo>
                <a:close/>
                <a:moveTo>
                  <a:pt x="2159435" y="139602"/>
                </a:moveTo>
                <a:lnTo>
                  <a:pt x="2205154" y="139602"/>
                </a:lnTo>
                <a:lnTo>
                  <a:pt x="2205154" y="211602"/>
                </a:lnTo>
                <a:lnTo>
                  <a:pt x="2159435" y="211602"/>
                </a:lnTo>
                <a:close/>
                <a:moveTo>
                  <a:pt x="0" y="139602"/>
                </a:moveTo>
                <a:lnTo>
                  <a:pt x="45719" y="139602"/>
                </a:lnTo>
                <a:lnTo>
                  <a:pt x="45719" y="211602"/>
                </a:lnTo>
                <a:lnTo>
                  <a:pt x="0" y="211602"/>
                </a:lnTo>
                <a:close/>
                <a:moveTo>
                  <a:pt x="2159435" y="0"/>
                </a:moveTo>
                <a:lnTo>
                  <a:pt x="2205154" y="0"/>
                </a:lnTo>
                <a:lnTo>
                  <a:pt x="2205154" y="72000"/>
                </a:lnTo>
                <a:lnTo>
                  <a:pt x="2159435" y="72000"/>
                </a:lnTo>
                <a:close/>
                <a:moveTo>
                  <a:pt x="0" y="0"/>
                </a:moveTo>
                <a:lnTo>
                  <a:pt x="45719" y="0"/>
                </a:lnTo>
                <a:lnTo>
                  <a:pt x="45719" y="72000"/>
                </a:lnTo>
                <a:lnTo>
                  <a:pt x="0" y="7200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フリーフォーム: 図形 58">
            <a:extLst>
              <a:ext uri="{FF2B5EF4-FFF2-40B4-BE49-F238E27FC236}">
                <a16:creationId xmlns:a16="http://schemas.microsoft.com/office/drawing/2014/main" id="{F13A76CC-E709-4D0B-AA1E-FE14CCE0F895}"/>
              </a:ext>
            </a:extLst>
          </p:cNvPr>
          <p:cNvSpPr/>
          <p:nvPr/>
        </p:nvSpPr>
        <p:spPr bwMode="auto">
          <a:xfrm>
            <a:off x="4835698" y="1293226"/>
            <a:ext cx="148348" cy="4270107"/>
          </a:xfrm>
          <a:custGeom>
            <a:avLst/>
            <a:gdLst>
              <a:gd name="connsiteX0" fmla="*/ 74174 w 148348"/>
              <a:gd name="connsiteY0" fmla="*/ 4121759 h 4270107"/>
              <a:gd name="connsiteX1" fmla="*/ 148348 w 148348"/>
              <a:gd name="connsiteY1" fmla="*/ 4195933 h 4270107"/>
              <a:gd name="connsiteX2" fmla="*/ 74174 w 148348"/>
              <a:gd name="connsiteY2" fmla="*/ 4270107 h 4270107"/>
              <a:gd name="connsiteX3" fmla="*/ 0 w 148348"/>
              <a:gd name="connsiteY3" fmla="*/ 4195933 h 4270107"/>
              <a:gd name="connsiteX4" fmla="*/ 74174 w 148348"/>
              <a:gd name="connsiteY4" fmla="*/ 4121759 h 4270107"/>
              <a:gd name="connsiteX5" fmla="*/ 74174 w 148348"/>
              <a:gd name="connsiteY5" fmla="*/ 0 h 4270107"/>
              <a:gd name="connsiteX6" fmla="*/ 148348 w 148348"/>
              <a:gd name="connsiteY6" fmla="*/ 74174 h 4270107"/>
              <a:gd name="connsiteX7" fmla="*/ 74174 w 148348"/>
              <a:gd name="connsiteY7" fmla="*/ 148348 h 4270107"/>
              <a:gd name="connsiteX8" fmla="*/ 0 w 148348"/>
              <a:gd name="connsiteY8" fmla="*/ 74174 h 4270107"/>
              <a:gd name="connsiteX9" fmla="*/ 74174 w 148348"/>
              <a:gd name="connsiteY9" fmla="*/ 0 h 42701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48348" h="4270107">
                <a:moveTo>
                  <a:pt x="74174" y="4121759"/>
                </a:moveTo>
                <a:cubicBezTo>
                  <a:pt x="115139" y="4121759"/>
                  <a:pt x="148348" y="4154968"/>
                  <a:pt x="148348" y="4195933"/>
                </a:cubicBezTo>
                <a:cubicBezTo>
                  <a:pt x="148348" y="4236898"/>
                  <a:pt x="115139" y="4270107"/>
                  <a:pt x="74174" y="4270107"/>
                </a:cubicBezTo>
                <a:cubicBezTo>
                  <a:pt x="33209" y="4270107"/>
                  <a:pt x="0" y="4236898"/>
                  <a:pt x="0" y="4195933"/>
                </a:cubicBezTo>
                <a:cubicBezTo>
                  <a:pt x="0" y="4154968"/>
                  <a:pt x="33209" y="4121759"/>
                  <a:pt x="74174" y="4121759"/>
                </a:cubicBezTo>
                <a:close/>
                <a:moveTo>
                  <a:pt x="74174" y="0"/>
                </a:moveTo>
                <a:cubicBezTo>
                  <a:pt x="115139" y="0"/>
                  <a:pt x="148348" y="33209"/>
                  <a:pt x="148348" y="74174"/>
                </a:cubicBezTo>
                <a:cubicBezTo>
                  <a:pt x="148348" y="115139"/>
                  <a:pt x="115139" y="148348"/>
                  <a:pt x="74174" y="148348"/>
                </a:cubicBezTo>
                <a:cubicBezTo>
                  <a:pt x="33209" y="148348"/>
                  <a:pt x="0" y="115139"/>
                  <a:pt x="0" y="74174"/>
                </a:cubicBezTo>
                <a:cubicBezTo>
                  <a:pt x="0" y="33209"/>
                  <a:pt x="33209" y="0"/>
                  <a:pt x="74174" y="0"/>
                </a:cubicBez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" name="フリーフォーム: 図形 56">
            <a:extLst>
              <a:ext uri="{FF2B5EF4-FFF2-40B4-BE49-F238E27FC236}">
                <a16:creationId xmlns:a16="http://schemas.microsoft.com/office/drawing/2014/main" id="{8D4B2BED-74BC-4213-8E74-CF3451ED78B6}"/>
              </a:ext>
            </a:extLst>
          </p:cNvPr>
          <p:cNvSpPr/>
          <p:nvPr/>
        </p:nvSpPr>
        <p:spPr bwMode="auto">
          <a:xfrm>
            <a:off x="3805818" y="5117569"/>
            <a:ext cx="2205154" cy="561117"/>
          </a:xfrm>
          <a:custGeom>
            <a:avLst/>
            <a:gdLst>
              <a:gd name="connsiteX0" fmla="*/ 2159435 w 2205154"/>
              <a:gd name="connsiteY0" fmla="*/ 558408 h 630408"/>
              <a:gd name="connsiteX1" fmla="*/ 2205154 w 2205154"/>
              <a:gd name="connsiteY1" fmla="*/ 558408 h 630408"/>
              <a:gd name="connsiteX2" fmla="*/ 2205154 w 2205154"/>
              <a:gd name="connsiteY2" fmla="*/ 630408 h 630408"/>
              <a:gd name="connsiteX3" fmla="*/ 2159435 w 2205154"/>
              <a:gd name="connsiteY3" fmla="*/ 630408 h 630408"/>
              <a:gd name="connsiteX4" fmla="*/ 0 w 2205154"/>
              <a:gd name="connsiteY4" fmla="*/ 558408 h 630408"/>
              <a:gd name="connsiteX5" fmla="*/ 45719 w 2205154"/>
              <a:gd name="connsiteY5" fmla="*/ 558408 h 630408"/>
              <a:gd name="connsiteX6" fmla="*/ 45719 w 2205154"/>
              <a:gd name="connsiteY6" fmla="*/ 630408 h 630408"/>
              <a:gd name="connsiteX7" fmla="*/ 0 w 2205154"/>
              <a:gd name="connsiteY7" fmla="*/ 630408 h 630408"/>
              <a:gd name="connsiteX8" fmla="*/ 2159435 w 2205154"/>
              <a:gd name="connsiteY8" fmla="*/ 418806 h 630408"/>
              <a:gd name="connsiteX9" fmla="*/ 2205154 w 2205154"/>
              <a:gd name="connsiteY9" fmla="*/ 418806 h 630408"/>
              <a:gd name="connsiteX10" fmla="*/ 2205154 w 2205154"/>
              <a:gd name="connsiteY10" fmla="*/ 490806 h 630408"/>
              <a:gd name="connsiteX11" fmla="*/ 2159435 w 2205154"/>
              <a:gd name="connsiteY11" fmla="*/ 490806 h 630408"/>
              <a:gd name="connsiteX12" fmla="*/ 0 w 2205154"/>
              <a:gd name="connsiteY12" fmla="*/ 418806 h 630408"/>
              <a:gd name="connsiteX13" fmla="*/ 45719 w 2205154"/>
              <a:gd name="connsiteY13" fmla="*/ 418806 h 630408"/>
              <a:gd name="connsiteX14" fmla="*/ 45719 w 2205154"/>
              <a:gd name="connsiteY14" fmla="*/ 490806 h 630408"/>
              <a:gd name="connsiteX15" fmla="*/ 0 w 2205154"/>
              <a:gd name="connsiteY15" fmla="*/ 490806 h 630408"/>
              <a:gd name="connsiteX16" fmla="*/ 2159435 w 2205154"/>
              <a:gd name="connsiteY16" fmla="*/ 279204 h 630408"/>
              <a:gd name="connsiteX17" fmla="*/ 2205154 w 2205154"/>
              <a:gd name="connsiteY17" fmla="*/ 279204 h 630408"/>
              <a:gd name="connsiteX18" fmla="*/ 2205154 w 2205154"/>
              <a:gd name="connsiteY18" fmla="*/ 351204 h 630408"/>
              <a:gd name="connsiteX19" fmla="*/ 2159435 w 2205154"/>
              <a:gd name="connsiteY19" fmla="*/ 351204 h 630408"/>
              <a:gd name="connsiteX20" fmla="*/ 0 w 2205154"/>
              <a:gd name="connsiteY20" fmla="*/ 279204 h 630408"/>
              <a:gd name="connsiteX21" fmla="*/ 45719 w 2205154"/>
              <a:gd name="connsiteY21" fmla="*/ 279204 h 630408"/>
              <a:gd name="connsiteX22" fmla="*/ 45719 w 2205154"/>
              <a:gd name="connsiteY22" fmla="*/ 351204 h 630408"/>
              <a:gd name="connsiteX23" fmla="*/ 0 w 2205154"/>
              <a:gd name="connsiteY23" fmla="*/ 351204 h 630408"/>
              <a:gd name="connsiteX24" fmla="*/ 2159435 w 2205154"/>
              <a:gd name="connsiteY24" fmla="*/ 139602 h 630408"/>
              <a:gd name="connsiteX25" fmla="*/ 2205154 w 2205154"/>
              <a:gd name="connsiteY25" fmla="*/ 139602 h 630408"/>
              <a:gd name="connsiteX26" fmla="*/ 2205154 w 2205154"/>
              <a:gd name="connsiteY26" fmla="*/ 211602 h 630408"/>
              <a:gd name="connsiteX27" fmla="*/ 2159435 w 2205154"/>
              <a:gd name="connsiteY27" fmla="*/ 211602 h 630408"/>
              <a:gd name="connsiteX28" fmla="*/ 0 w 2205154"/>
              <a:gd name="connsiteY28" fmla="*/ 139602 h 630408"/>
              <a:gd name="connsiteX29" fmla="*/ 45719 w 2205154"/>
              <a:gd name="connsiteY29" fmla="*/ 139602 h 630408"/>
              <a:gd name="connsiteX30" fmla="*/ 45719 w 2205154"/>
              <a:gd name="connsiteY30" fmla="*/ 211602 h 630408"/>
              <a:gd name="connsiteX31" fmla="*/ 0 w 2205154"/>
              <a:gd name="connsiteY31" fmla="*/ 211602 h 630408"/>
              <a:gd name="connsiteX32" fmla="*/ 2159435 w 2205154"/>
              <a:gd name="connsiteY32" fmla="*/ 0 h 630408"/>
              <a:gd name="connsiteX33" fmla="*/ 2205154 w 2205154"/>
              <a:gd name="connsiteY33" fmla="*/ 0 h 630408"/>
              <a:gd name="connsiteX34" fmla="*/ 2205154 w 2205154"/>
              <a:gd name="connsiteY34" fmla="*/ 72000 h 630408"/>
              <a:gd name="connsiteX35" fmla="*/ 2159435 w 2205154"/>
              <a:gd name="connsiteY35" fmla="*/ 72000 h 630408"/>
              <a:gd name="connsiteX36" fmla="*/ 0 w 2205154"/>
              <a:gd name="connsiteY36" fmla="*/ 0 h 630408"/>
              <a:gd name="connsiteX37" fmla="*/ 45719 w 2205154"/>
              <a:gd name="connsiteY37" fmla="*/ 0 h 630408"/>
              <a:gd name="connsiteX38" fmla="*/ 45719 w 2205154"/>
              <a:gd name="connsiteY38" fmla="*/ 72000 h 630408"/>
              <a:gd name="connsiteX39" fmla="*/ 0 w 2205154"/>
              <a:gd name="connsiteY39" fmla="*/ 72000 h 630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</a:cxnLst>
            <a:rect l="l" t="t" r="r" b="b"/>
            <a:pathLst>
              <a:path w="2205154" h="630408">
                <a:moveTo>
                  <a:pt x="2159435" y="558408"/>
                </a:moveTo>
                <a:lnTo>
                  <a:pt x="2205154" y="558408"/>
                </a:lnTo>
                <a:lnTo>
                  <a:pt x="2205154" y="630408"/>
                </a:lnTo>
                <a:lnTo>
                  <a:pt x="2159435" y="630408"/>
                </a:lnTo>
                <a:close/>
                <a:moveTo>
                  <a:pt x="0" y="558408"/>
                </a:moveTo>
                <a:lnTo>
                  <a:pt x="45719" y="558408"/>
                </a:lnTo>
                <a:lnTo>
                  <a:pt x="45719" y="630408"/>
                </a:lnTo>
                <a:lnTo>
                  <a:pt x="0" y="630408"/>
                </a:lnTo>
                <a:close/>
                <a:moveTo>
                  <a:pt x="2159435" y="418806"/>
                </a:moveTo>
                <a:lnTo>
                  <a:pt x="2205154" y="418806"/>
                </a:lnTo>
                <a:lnTo>
                  <a:pt x="2205154" y="490806"/>
                </a:lnTo>
                <a:lnTo>
                  <a:pt x="2159435" y="490806"/>
                </a:lnTo>
                <a:close/>
                <a:moveTo>
                  <a:pt x="0" y="418806"/>
                </a:moveTo>
                <a:lnTo>
                  <a:pt x="45719" y="418806"/>
                </a:lnTo>
                <a:lnTo>
                  <a:pt x="45719" y="490806"/>
                </a:lnTo>
                <a:lnTo>
                  <a:pt x="0" y="490806"/>
                </a:lnTo>
                <a:close/>
                <a:moveTo>
                  <a:pt x="2159435" y="279204"/>
                </a:moveTo>
                <a:lnTo>
                  <a:pt x="2205154" y="279204"/>
                </a:lnTo>
                <a:lnTo>
                  <a:pt x="2205154" y="351204"/>
                </a:lnTo>
                <a:lnTo>
                  <a:pt x="2159435" y="351204"/>
                </a:lnTo>
                <a:close/>
                <a:moveTo>
                  <a:pt x="0" y="279204"/>
                </a:moveTo>
                <a:lnTo>
                  <a:pt x="45719" y="279204"/>
                </a:lnTo>
                <a:lnTo>
                  <a:pt x="45719" y="351204"/>
                </a:lnTo>
                <a:lnTo>
                  <a:pt x="0" y="351204"/>
                </a:lnTo>
                <a:close/>
                <a:moveTo>
                  <a:pt x="2159435" y="139602"/>
                </a:moveTo>
                <a:lnTo>
                  <a:pt x="2205154" y="139602"/>
                </a:lnTo>
                <a:lnTo>
                  <a:pt x="2205154" y="211602"/>
                </a:lnTo>
                <a:lnTo>
                  <a:pt x="2159435" y="211602"/>
                </a:lnTo>
                <a:close/>
                <a:moveTo>
                  <a:pt x="0" y="139602"/>
                </a:moveTo>
                <a:lnTo>
                  <a:pt x="45719" y="139602"/>
                </a:lnTo>
                <a:lnTo>
                  <a:pt x="45719" y="211602"/>
                </a:lnTo>
                <a:lnTo>
                  <a:pt x="0" y="211602"/>
                </a:lnTo>
                <a:close/>
                <a:moveTo>
                  <a:pt x="2159435" y="0"/>
                </a:moveTo>
                <a:lnTo>
                  <a:pt x="2205154" y="0"/>
                </a:lnTo>
                <a:lnTo>
                  <a:pt x="2205154" y="72000"/>
                </a:lnTo>
                <a:lnTo>
                  <a:pt x="2159435" y="72000"/>
                </a:lnTo>
                <a:close/>
                <a:moveTo>
                  <a:pt x="0" y="0"/>
                </a:moveTo>
                <a:lnTo>
                  <a:pt x="45719" y="0"/>
                </a:lnTo>
                <a:lnTo>
                  <a:pt x="45719" y="72000"/>
                </a:lnTo>
                <a:lnTo>
                  <a:pt x="0" y="7200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9" name="直線コネクタ 28">
            <a:extLst>
              <a:ext uri="{FF2B5EF4-FFF2-40B4-BE49-F238E27FC236}">
                <a16:creationId xmlns:a16="http://schemas.microsoft.com/office/drawing/2014/main" id="{DA5B798C-E4F2-475A-884C-BB26746F1136}"/>
              </a:ext>
            </a:extLst>
          </p:cNvPr>
          <p:cNvCxnSpPr>
            <a:cxnSpLocks/>
            <a:stCxn id="59" idx="7"/>
            <a:endCxn id="59" idx="0"/>
          </p:cNvCxnSpPr>
          <p:nvPr/>
        </p:nvCxnSpPr>
        <p:spPr bwMode="auto">
          <a:xfrm>
            <a:off x="4909872" y="1441574"/>
            <a:ext cx="0" cy="3973411"/>
          </a:xfrm>
          <a:prstGeom prst="line">
            <a:avLst/>
          </a:prstGeom>
          <a:noFill/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フリーフォーム: 図形 10">
            <a:extLst>
              <a:ext uri="{FF2B5EF4-FFF2-40B4-BE49-F238E27FC236}">
                <a16:creationId xmlns:a16="http://schemas.microsoft.com/office/drawing/2014/main" id="{F456BDC8-A512-49A2-97A2-882F5128A383}"/>
              </a:ext>
            </a:extLst>
          </p:cNvPr>
          <p:cNvSpPr/>
          <p:nvPr/>
        </p:nvSpPr>
        <p:spPr bwMode="auto">
          <a:xfrm>
            <a:off x="1524116" y="1808279"/>
            <a:ext cx="6767998" cy="3240000"/>
          </a:xfrm>
          <a:custGeom>
            <a:avLst/>
            <a:gdLst>
              <a:gd name="connsiteX0" fmla="*/ 6695998 w 6767998"/>
              <a:gd name="connsiteY0" fmla="*/ 3194281 h 3240000"/>
              <a:gd name="connsiteX1" fmla="*/ 6767998 w 6767998"/>
              <a:gd name="connsiteY1" fmla="*/ 3194281 h 3240000"/>
              <a:gd name="connsiteX2" fmla="*/ 6767998 w 6767998"/>
              <a:gd name="connsiteY2" fmla="*/ 3240000 h 3240000"/>
              <a:gd name="connsiteX3" fmla="*/ 6695998 w 6767998"/>
              <a:gd name="connsiteY3" fmla="*/ 3240000 h 3240000"/>
              <a:gd name="connsiteX4" fmla="*/ 0 w 6767998"/>
              <a:gd name="connsiteY4" fmla="*/ 3194281 h 3240000"/>
              <a:gd name="connsiteX5" fmla="*/ 72000 w 6767998"/>
              <a:gd name="connsiteY5" fmla="*/ 3194281 h 3240000"/>
              <a:gd name="connsiteX6" fmla="*/ 72000 w 6767998"/>
              <a:gd name="connsiteY6" fmla="*/ 3240000 h 3240000"/>
              <a:gd name="connsiteX7" fmla="*/ 0 w 6767998"/>
              <a:gd name="connsiteY7" fmla="*/ 3240000 h 3240000"/>
              <a:gd name="connsiteX8" fmla="*/ 6695998 w 6767998"/>
              <a:gd name="connsiteY8" fmla="*/ 0 h 3240000"/>
              <a:gd name="connsiteX9" fmla="*/ 6767998 w 6767998"/>
              <a:gd name="connsiteY9" fmla="*/ 0 h 3240000"/>
              <a:gd name="connsiteX10" fmla="*/ 6767998 w 6767998"/>
              <a:gd name="connsiteY10" fmla="*/ 45719 h 3240000"/>
              <a:gd name="connsiteX11" fmla="*/ 6695998 w 6767998"/>
              <a:gd name="connsiteY11" fmla="*/ 45719 h 3240000"/>
              <a:gd name="connsiteX12" fmla="*/ 0 w 6767998"/>
              <a:gd name="connsiteY12" fmla="*/ 0 h 3240000"/>
              <a:gd name="connsiteX13" fmla="*/ 72000 w 6767998"/>
              <a:gd name="connsiteY13" fmla="*/ 0 h 3240000"/>
              <a:gd name="connsiteX14" fmla="*/ 72000 w 6767998"/>
              <a:gd name="connsiteY14" fmla="*/ 45719 h 3240000"/>
              <a:gd name="connsiteX15" fmla="*/ 0 w 6767998"/>
              <a:gd name="connsiteY15" fmla="*/ 45719 h 324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6767998" h="3240000">
                <a:moveTo>
                  <a:pt x="6695998" y="3194281"/>
                </a:moveTo>
                <a:lnTo>
                  <a:pt x="6767998" y="3194281"/>
                </a:lnTo>
                <a:lnTo>
                  <a:pt x="6767998" y="3240000"/>
                </a:lnTo>
                <a:lnTo>
                  <a:pt x="6695998" y="3240000"/>
                </a:lnTo>
                <a:close/>
                <a:moveTo>
                  <a:pt x="0" y="3194281"/>
                </a:moveTo>
                <a:lnTo>
                  <a:pt x="72000" y="3194281"/>
                </a:lnTo>
                <a:lnTo>
                  <a:pt x="72000" y="3240000"/>
                </a:lnTo>
                <a:lnTo>
                  <a:pt x="0" y="3240000"/>
                </a:lnTo>
                <a:close/>
                <a:moveTo>
                  <a:pt x="6695998" y="0"/>
                </a:moveTo>
                <a:lnTo>
                  <a:pt x="6767998" y="0"/>
                </a:lnTo>
                <a:lnTo>
                  <a:pt x="6767998" y="45719"/>
                </a:lnTo>
                <a:lnTo>
                  <a:pt x="6695998" y="45719"/>
                </a:lnTo>
                <a:close/>
                <a:moveTo>
                  <a:pt x="0" y="0"/>
                </a:moveTo>
                <a:lnTo>
                  <a:pt x="72000" y="0"/>
                </a:lnTo>
                <a:lnTo>
                  <a:pt x="72000" y="45719"/>
                </a:lnTo>
                <a:lnTo>
                  <a:pt x="0" y="45719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DBDC813B-6A9A-4891-92E3-6D06B260E5A8}"/>
              </a:ext>
            </a:extLst>
          </p:cNvPr>
          <p:cNvSpPr/>
          <p:nvPr/>
        </p:nvSpPr>
        <p:spPr bwMode="auto">
          <a:xfrm>
            <a:off x="1668114" y="1808279"/>
            <a:ext cx="6480000" cy="3240000"/>
          </a:xfrm>
          <a:custGeom>
            <a:avLst/>
            <a:gdLst>
              <a:gd name="connsiteX0" fmla="*/ 4342858 w 6480000"/>
              <a:gd name="connsiteY0" fmla="*/ 46235 h 3240000"/>
              <a:gd name="connsiteX1" fmla="*/ 4342858 w 6480000"/>
              <a:gd name="connsiteY1" fmla="*/ 3193765 h 3240000"/>
              <a:gd name="connsiteX2" fmla="*/ 6433765 w 6480000"/>
              <a:gd name="connsiteY2" fmla="*/ 3193765 h 3240000"/>
              <a:gd name="connsiteX3" fmla="*/ 6433765 w 6480000"/>
              <a:gd name="connsiteY3" fmla="*/ 46235 h 3240000"/>
              <a:gd name="connsiteX4" fmla="*/ 3262860 w 6480000"/>
              <a:gd name="connsiteY4" fmla="*/ 46235 h 3240000"/>
              <a:gd name="connsiteX5" fmla="*/ 3262860 w 6480000"/>
              <a:gd name="connsiteY5" fmla="*/ 3193765 h 3240000"/>
              <a:gd name="connsiteX6" fmla="*/ 4297139 w 6480000"/>
              <a:gd name="connsiteY6" fmla="*/ 3193765 h 3240000"/>
              <a:gd name="connsiteX7" fmla="*/ 4297139 w 6480000"/>
              <a:gd name="connsiteY7" fmla="*/ 46235 h 3240000"/>
              <a:gd name="connsiteX8" fmla="*/ 2181773 w 6480000"/>
              <a:gd name="connsiteY8" fmla="*/ 46235 h 3240000"/>
              <a:gd name="connsiteX9" fmla="*/ 2181773 w 6480000"/>
              <a:gd name="connsiteY9" fmla="*/ 3193765 h 3240000"/>
              <a:gd name="connsiteX10" fmla="*/ 3217141 w 6480000"/>
              <a:gd name="connsiteY10" fmla="*/ 3193765 h 3240000"/>
              <a:gd name="connsiteX11" fmla="*/ 3217141 w 6480000"/>
              <a:gd name="connsiteY11" fmla="*/ 46235 h 3240000"/>
              <a:gd name="connsiteX12" fmla="*/ 46235 w 6480000"/>
              <a:gd name="connsiteY12" fmla="*/ 46235 h 3240000"/>
              <a:gd name="connsiteX13" fmla="*/ 46235 w 6480000"/>
              <a:gd name="connsiteY13" fmla="*/ 3193765 h 3240000"/>
              <a:gd name="connsiteX14" fmla="*/ 2136054 w 6480000"/>
              <a:gd name="connsiteY14" fmla="*/ 3193765 h 3240000"/>
              <a:gd name="connsiteX15" fmla="*/ 2136054 w 6480000"/>
              <a:gd name="connsiteY15" fmla="*/ 46235 h 3240000"/>
              <a:gd name="connsiteX16" fmla="*/ 0 w 6480000"/>
              <a:gd name="connsiteY16" fmla="*/ 0 h 3240000"/>
              <a:gd name="connsiteX17" fmla="*/ 6480000 w 6480000"/>
              <a:gd name="connsiteY17" fmla="*/ 0 h 3240000"/>
              <a:gd name="connsiteX18" fmla="*/ 6480000 w 6480000"/>
              <a:gd name="connsiteY18" fmla="*/ 3240000 h 3240000"/>
              <a:gd name="connsiteX19" fmla="*/ 0 w 6480000"/>
              <a:gd name="connsiteY19" fmla="*/ 3240000 h 324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6480000" h="3240000">
                <a:moveTo>
                  <a:pt x="4342858" y="46235"/>
                </a:moveTo>
                <a:lnTo>
                  <a:pt x="4342858" y="3193765"/>
                </a:lnTo>
                <a:lnTo>
                  <a:pt x="6433765" y="3193765"/>
                </a:lnTo>
                <a:lnTo>
                  <a:pt x="6433765" y="46235"/>
                </a:lnTo>
                <a:close/>
                <a:moveTo>
                  <a:pt x="3262860" y="46235"/>
                </a:moveTo>
                <a:lnTo>
                  <a:pt x="3262860" y="3193765"/>
                </a:lnTo>
                <a:lnTo>
                  <a:pt x="4297139" y="3193765"/>
                </a:lnTo>
                <a:lnTo>
                  <a:pt x="4297139" y="46235"/>
                </a:lnTo>
                <a:close/>
                <a:moveTo>
                  <a:pt x="2181773" y="46235"/>
                </a:moveTo>
                <a:lnTo>
                  <a:pt x="2181773" y="3193765"/>
                </a:lnTo>
                <a:lnTo>
                  <a:pt x="3217141" y="3193765"/>
                </a:lnTo>
                <a:lnTo>
                  <a:pt x="3217141" y="46235"/>
                </a:lnTo>
                <a:close/>
                <a:moveTo>
                  <a:pt x="46235" y="46235"/>
                </a:moveTo>
                <a:lnTo>
                  <a:pt x="46235" y="3193765"/>
                </a:lnTo>
                <a:lnTo>
                  <a:pt x="2136054" y="3193765"/>
                </a:lnTo>
                <a:lnTo>
                  <a:pt x="2136054" y="46235"/>
                </a:lnTo>
                <a:close/>
                <a:moveTo>
                  <a:pt x="0" y="0"/>
                </a:moveTo>
                <a:lnTo>
                  <a:pt x="6480000" y="0"/>
                </a:lnTo>
                <a:lnTo>
                  <a:pt x="6480000" y="3240000"/>
                </a:lnTo>
                <a:lnTo>
                  <a:pt x="0" y="3240000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フリーフォーム: 図形 12">
            <a:extLst>
              <a:ext uri="{FF2B5EF4-FFF2-40B4-BE49-F238E27FC236}">
                <a16:creationId xmlns:a16="http://schemas.microsoft.com/office/drawing/2014/main" id="{82BC8BE1-570E-4AB6-9404-E0F6AB18D6CC}"/>
              </a:ext>
            </a:extLst>
          </p:cNvPr>
          <p:cNvSpPr/>
          <p:nvPr/>
        </p:nvSpPr>
        <p:spPr bwMode="auto">
          <a:xfrm>
            <a:off x="3805818" y="1177871"/>
            <a:ext cx="2205154" cy="561117"/>
          </a:xfrm>
          <a:custGeom>
            <a:avLst/>
            <a:gdLst>
              <a:gd name="connsiteX0" fmla="*/ 2159435 w 2205154"/>
              <a:gd name="connsiteY0" fmla="*/ 558408 h 630408"/>
              <a:gd name="connsiteX1" fmla="*/ 2205154 w 2205154"/>
              <a:gd name="connsiteY1" fmla="*/ 558408 h 630408"/>
              <a:gd name="connsiteX2" fmla="*/ 2205154 w 2205154"/>
              <a:gd name="connsiteY2" fmla="*/ 630408 h 630408"/>
              <a:gd name="connsiteX3" fmla="*/ 2159435 w 2205154"/>
              <a:gd name="connsiteY3" fmla="*/ 630408 h 630408"/>
              <a:gd name="connsiteX4" fmla="*/ 0 w 2205154"/>
              <a:gd name="connsiteY4" fmla="*/ 558408 h 630408"/>
              <a:gd name="connsiteX5" fmla="*/ 45719 w 2205154"/>
              <a:gd name="connsiteY5" fmla="*/ 558408 h 630408"/>
              <a:gd name="connsiteX6" fmla="*/ 45719 w 2205154"/>
              <a:gd name="connsiteY6" fmla="*/ 630408 h 630408"/>
              <a:gd name="connsiteX7" fmla="*/ 0 w 2205154"/>
              <a:gd name="connsiteY7" fmla="*/ 630408 h 630408"/>
              <a:gd name="connsiteX8" fmla="*/ 2159435 w 2205154"/>
              <a:gd name="connsiteY8" fmla="*/ 418806 h 630408"/>
              <a:gd name="connsiteX9" fmla="*/ 2205154 w 2205154"/>
              <a:gd name="connsiteY9" fmla="*/ 418806 h 630408"/>
              <a:gd name="connsiteX10" fmla="*/ 2205154 w 2205154"/>
              <a:gd name="connsiteY10" fmla="*/ 490806 h 630408"/>
              <a:gd name="connsiteX11" fmla="*/ 2159435 w 2205154"/>
              <a:gd name="connsiteY11" fmla="*/ 490806 h 630408"/>
              <a:gd name="connsiteX12" fmla="*/ 0 w 2205154"/>
              <a:gd name="connsiteY12" fmla="*/ 418806 h 630408"/>
              <a:gd name="connsiteX13" fmla="*/ 45719 w 2205154"/>
              <a:gd name="connsiteY13" fmla="*/ 418806 h 630408"/>
              <a:gd name="connsiteX14" fmla="*/ 45719 w 2205154"/>
              <a:gd name="connsiteY14" fmla="*/ 490806 h 630408"/>
              <a:gd name="connsiteX15" fmla="*/ 0 w 2205154"/>
              <a:gd name="connsiteY15" fmla="*/ 490806 h 630408"/>
              <a:gd name="connsiteX16" fmla="*/ 2159435 w 2205154"/>
              <a:gd name="connsiteY16" fmla="*/ 279204 h 630408"/>
              <a:gd name="connsiteX17" fmla="*/ 2205154 w 2205154"/>
              <a:gd name="connsiteY17" fmla="*/ 279204 h 630408"/>
              <a:gd name="connsiteX18" fmla="*/ 2205154 w 2205154"/>
              <a:gd name="connsiteY18" fmla="*/ 351204 h 630408"/>
              <a:gd name="connsiteX19" fmla="*/ 2159435 w 2205154"/>
              <a:gd name="connsiteY19" fmla="*/ 351204 h 630408"/>
              <a:gd name="connsiteX20" fmla="*/ 0 w 2205154"/>
              <a:gd name="connsiteY20" fmla="*/ 279204 h 630408"/>
              <a:gd name="connsiteX21" fmla="*/ 45719 w 2205154"/>
              <a:gd name="connsiteY21" fmla="*/ 279204 h 630408"/>
              <a:gd name="connsiteX22" fmla="*/ 45719 w 2205154"/>
              <a:gd name="connsiteY22" fmla="*/ 351204 h 630408"/>
              <a:gd name="connsiteX23" fmla="*/ 0 w 2205154"/>
              <a:gd name="connsiteY23" fmla="*/ 351204 h 630408"/>
              <a:gd name="connsiteX24" fmla="*/ 2159435 w 2205154"/>
              <a:gd name="connsiteY24" fmla="*/ 139602 h 630408"/>
              <a:gd name="connsiteX25" fmla="*/ 2205154 w 2205154"/>
              <a:gd name="connsiteY25" fmla="*/ 139602 h 630408"/>
              <a:gd name="connsiteX26" fmla="*/ 2205154 w 2205154"/>
              <a:gd name="connsiteY26" fmla="*/ 211602 h 630408"/>
              <a:gd name="connsiteX27" fmla="*/ 2159435 w 2205154"/>
              <a:gd name="connsiteY27" fmla="*/ 211602 h 630408"/>
              <a:gd name="connsiteX28" fmla="*/ 0 w 2205154"/>
              <a:gd name="connsiteY28" fmla="*/ 139602 h 630408"/>
              <a:gd name="connsiteX29" fmla="*/ 45719 w 2205154"/>
              <a:gd name="connsiteY29" fmla="*/ 139602 h 630408"/>
              <a:gd name="connsiteX30" fmla="*/ 45719 w 2205154"/>
              <a:gd name="connsiteY30" fmla="*/ 211602 h 630408"/>
              <a:gd name="connsiteX31" fmla="*/ 0 w 2205154"/>
              <a:gd name="connsiteY31" fmla="*/ 211602 h 630408"/>
              <a:gd name="connsiteX32" fmla="*/ 2159435 w 2205154"/>
              <a:gd name="connsiteY32" fmla="*/ 0 h 630408"/>
              <a:gd name="connsiteX33" fmla="*/ 2205154 w 2205154"/>
              <a:gd name="connsiteY33" fmla="*/ 0 h 630408"/>
              <a:gd name="connsiteX34" fmla="*/ 2205154 w 2205154"/>
              <a:gd name="connsiteY34" fmla="*/ 72000 h 630408"/>
              <a:gd name="connsiteX35" fmla="*/ 2159435 w 2205154"/>
              <a:gd name="connsiteY35" fmla="*/ 72000 h 630408"/>
              <a:gd name="connsiteX36" fmla="*/ 0 w 2205154"/>
              <a:gd name="connsiteY36" fmla="*/ 0 h 630408"/>
              <a:gd name="connsiteX37" fmla="*/ 45719 w 2205154"/>
              <a:gd name="connsiteY37" fmla="*/ 0 h 630408"/>
              <a:gd name="connsiteX38" fmla="*/ 45719 w 2205154"/>
              <a:gd name="connsiteY38" fmla="*/ 72000 h 630408"/>
              <a:gd name="connsiteX39" fmla="*/ 0 w 2205154"/>
              <a:gd name="connsiteY39" fmla="*/ 72000 h 630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</a:cxnLst>
            <a:rect l="l" t="t" r="r" b="b"/>
            <a:pathLst>
              <a:path w="2205154" h="630408">
                <a:moveTo>
                  <a:pt x="2159435" y="558408"/>
                </a:moveTo>
                <a:lnTo>
                  <a:pt x="2205154" y="558408"/>
                </a:lnTo>
                <a:lnTo>
                  <a:pt x="2205154" y="630408"/>
                </a:lnTo>
                <a:lnTo>
                  <a:pt x="2159435" y="630408"/>
                </a:lnTo>
                <a:close/>
                <a:moveTo>
                  <a:pt x="0" y="558408"/>
                </a:moveTo>
                <a:lnTo>
                  <a:pt x="45719" y="558408"/>
                </a:lnTo>
                <a:lnTo>
                  <a:pt x="45719" y="630408"/>
                </a:lnTo>
                <a:lnTo>
                  <a:pt x="0" y="630408"/>
                </a:lnTo>
                <a:close/>
                <a:moveTo>
                  <a:pt x="2159435" y="418806"/>
                </a:moveTo>
                <a:lnTo>
                  <a:pt x="2205154" y="418806"/>
                </a:lnTo>
                <a:lnTo>
                  <a:pt x="2205154" y="490806"/>
                </a:lnTo>
                <a:lnTo>
                  <a:pt x="2159435" y="490806"/>
                </a:lnTo>
                <a:close/>
                <a:moveTo>
                  <a:pt x="0" y="418806"/>
                </a:moveTo>
                <a:lnTo>
                  <a:pt x="45719" y="418806"/>
                </a:lnTo>
                <a:lnTo>
                  <a:pt x="45719" y="490806"/>
                </a:lnTo>
                <a:lnTo>
                  <a:pt x="0" y="490806"/>
                </a:lnTo>
                <a:close/>
                <a:moveTo>
                  <a:pt x="2159435" y="279204"/>
                </a:moveTo>
                <a:lnTo>
                  <a:pt x="2205154" y="279204"/>
                </a:lnTo>
                <a:lnTo>
                  <a:pt x="2205154" y="351204"/>
                </a:lnTo>
                <a:lnTo>
                  <a:pt x="2159435" y="351204"/>
                </a:lnTo>
                <a:close/>
                <a:moveTo>
                  <a:pt x="0" y="279204"/>
                </a:moveTo>
                <a:lnTo>
                  <a:pt x="45719" y="279204"/>
                </a:lnTo>
                <a:lnTo>
                  <a:pt x="45719" y="351204"/>
                </a:lnTo>
                <a:lnTo>
                  <a:pt x="0" y="351204"/>
                </a:lnTo>
                <a:close/>
                <a:moveTo>
                  <a:pt x="2159435" y="139602"/>
                </a:moveTo>
                <a:lnTo>
                  <a:pt x="2205154" y="139602"/>
                </a:lnTo>
                <a:lnTo>
                  <a:pt x="2205154" y="211602"/>
                </a:lnTo>
                <a:lnTo>
                  <a:pt x="2159435" y="211602"/>
                </a:lnTo>
                <a:close/>
                <a:moveTo>
                  <a:pt x="0" y="139602"/>
                </a:moveTo>
                <a:lnTo>
                  <a:pt x="45719" y="139602"/>
                </a:lnTo>
                <a:lnTo>
                  <a:pt x="45719" y="211602"/>
                </a:lnTo>
                <a:lnTo>
                  <a:pt x="0" y="211602"/>
                </a:lnTo>
                <a:close/>
                <a:moveTo>
                  <a:pt x="2159435" y="0"/>
                </a:moveTo>
                <a:lnTo>
                  <a:pt x="2205154" y="0"/>
                </a:lnTo>
                <a:lnTo>
                  <a:pt x="2205154" y="72000"/>
                </a:lnTo>
                <a:lnTo>
                  <a:pt x="2159435" y="72000"/>
                </a:lnTo>
                <a:close/>
                <a:moveTo>
                  <a:pt x="0" y="0"/>
                </a:moveTo>
                <a:lnTo>
                  <a:pt x="45719" y="0"/>
                </a:lnTo>
                <a:lnTo>
                  <a:pt x="45719" y="72000"/>
                </a:lnTo>
                <a:lnTo>
                  <a:pt x="0" y="72000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フリーフォーム: 図形 13">
            <a:extLst>
              <a:ext uri="{FF2B5EF4-FFF2-40B4-BE49-F238E27FC236}">
                <a16:creationId xmlns:a16="http://schemas.microsoft.com/office/drawing/2014/main" id="{46F65F9D-DA5A-4DF6-9DB5-31E49AABF687}"/>
              </a:ext>
            </a:extLst>
          </p:cNvPr>
          <p:cNvSpPr/>
          <p:nvPr/>
        </p:nvSpPr>
        <p:spPr bwMode="auto">
          <a:xfrm>
            <a:off x="4835698" y="1293226"/>
            <a:ext cx="148348" cy="4270107"/>
          </a:xfrm>
          <a:custGeom>
            <a:avLst/>
            <a:gdLst>
              <a:gd name="connsiteX0" fmla="*/ 74174 w 148348"/>
              <a:gd name="connsiteY0" fmla="*/ 4121759 h 4270107"/>
              <a:gd name="connsiteX1" fmla="*/ 148348 w 148348"/>
              <a:gd name="connsiteY1" fmla="*/ 4195933 h 4270107"/>
              <a:gd name="connsiteX2" fmla="*/ 74174 w 148348"/>
              <a:gd name="connsiteY2" fmla="*/ 4270107 h 4270107"/>
              <a:gd name="connsiteX3" fmla="*/ 0 w 148348"/>
              <a:gd name="connsiteY3" fmla="*/ 4195933 h 4270107"/>
              <a:gd name="connsiteX4" fmla="*/ 74174 w 148348"/>
              <a:gd name="connsiteY4" fmla="*/ 4121759 h 4270107"/>
              <a:gd name="connsiteX5" fmla="*/ 74174 w 148348"/>
              <a:gd name="connsiteY5" fmla="*/ 0 h 4270107"/>
              <a:gd name="connsiteX6" fmla="*/ 148348 w 148348"/>
              <a:gd name="connsiteY6" fmla="*/ 74174 h 4270107"/>
              <a:gd name="connsiteX7" fmla="*/ 74174 w 148348"/>
              <a:gd name="connsiteY7" fmla="*/ 148348 h 4270107"/>
              <a:gd name="connsiteX8" fmla="*/ 0 w 148348"/>
              <a:gd name="connsiteY8" fmla="*/ 74174 h 4270107"/>
              <a:gd name="connsiteX9" fmla="*/ 74174 w 148348"/>
              <a:gd name="connsiteY9" fmla="*/ 0 h 42701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48348" h="4270107">
                <a:moveTo>
                  <a:pt x="74174" y="4121759"/>
                </a:moveTo>
                <a:cubicBezTo>
                  <a:pt x="115139" y="4121759"/>
                  <a:pt x="148348" y="4154968"/>
                  <a:pt x="148348" y="4195933"/>
                </a:cubicBezTo>
                <a:cubicBezTo>
                  <a:pt x="148348" y="4236898"/>
                  <a:pt x="115139" y="4270107"/>
                  <a:pt x="74174" y="4270107"/>
                </a:cubicBezTo>
                <a:cubicBezTo>
                  <a:pt x="33209" y="4270107"/>
                  <a:pt x="0" y="4236898"/>
                  <a:pt x="0" y="4195933"/>
                </a:cubicBezTo>
                <a:cubicBezTo>
                  <a:pt x="0" y="4154968"/>
                  <a:pt x="33209" y="4121759"/>
                  <a:pt x="74174" y="4121759"/>
                </a:cubicBezTo>
                <a:close/>
                <a:moveTo>
                  <a:pt x="74174" y="0"/>
                </a:moveTo>
                <a:cubicBezTo>
                  <a:pt x="115139" y="0"/>
                  <a:pt x="148348" y="33209"/>
                  <a:pt x="148348" y="74174"/>
                </a:cubicBezTo>
                <a:cubicBezTo>
                  <a:pt x="148348" y="115139"/>
                  <a:pt x="115139" y="148348"/>
                  <a:pt x="74174" y="148348"/>
                </a:cubicBezTo>
                <a:cubicBezTo>
                  <a:pt x="33209" y="148348"/>
                  <a:pt x="0" y="115139"/>
                  <a:pt x="0" y="74174"/>
                </a:cubicBezTo>
                <a:cubicBezTo>
                  <a:pt x="0" y="33209"/>
                  <a:pt x="33209" y="0"/>
                  <a:pt x="74174" y="0"/>
                </a:cubicBez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フリーフォーム: 図形 14">
            <a:extLst>
              <a:ext uri="{FF2B5EF4-FFF2-40B4-BE49-F238E27FC236}">
                <a16:creationId xmlns:a16="http://schemas.microsoft.com/office/drawing/2014/main" id="{53F7EBCA-E12A-473B-B36A-A673187C7CC2}"/>
              </a:ext>
            </a:extLst>
          </p:cNvPr>
          <p:cNvSpPr/>
          <p:nvPr/>
        </p:nvSpPr>
        <p:spPr bwMode="auto">
          <a:xfrm>
            <a:off x="3805818" y="5117569"/>
            <a:ext cx="2205154" cy="561117"/>
          </a:xfrm>
          <a:custGeom>
            <a:avLst/>
            <a:gdLst>
              <a:gd name="connsiteX0" fmla="*/ 2159435 w 2205154"/>
              <a:gd name="connsiteY0" fmla="*/ 558408 h 630408"/>
              <a:gd name="connsiteX1" fmla="*/ 2205154 w 2205154"/>
              <a:gd name="connsiteY1" fmla="*/ 558408 h 630408"/>
              <a:gd name="connsiteX2" fmla="*/ 2205154 w 2205154"/>
              <a:gd name="connsiteY2" fmla="*/ 630408 h 630408"/>
              <a:gd name="connsiteX3" fmla="*/ 2159435 w 2205154"/>
              <a:gd name="connsiteY3" fmla="*/ 630408 h 630408"/>
              <a:gd name="connsiteX4" fmla="*/ 0 w 2205154"/>
              <a:gd name="connsiteY4" fmla="*/ 558408 h 630408"/>
              <a:gd name="connsiteX5" fmla="*/ 45719 w 2205154"/>
              <a:gd name="connsiteY5" fmla="*/ 558408 h 630408"/>
              <a:gd name="connsiteX6" fmla="*/ 45719 w 2205154"/>
              <a:gd name="connsiteY6" fmla="*/ 630408 h 630408"/>
              <a:gd name="connsiteX7" fmla="*/ 0 w 2205154"/>
              <a:gd name="connsiteY7" fmla="*/ 630408 h 630408"/>
              <a:gd name="connsiteX8" fmla="*/ 2159435 w 2205154"/>
              <a:gd name="connsiteY8" fmla="*/ 418806 h 630408"/>
              <a:gd name="connsiteX9" fmla="*/ 2205154 w 2205154"/>
              <a:gd name="connsiteY9" fmla="*/ 418806 h 630408"/>
              <a:gd name="connsiteX10" fmla="*/ 2205154 w 2205154"/>
              <a:gd name="connsiteY10" fmla="*/ 490806 h 630408"/>
              <a:gd name="connsiteX11" fmla="*/ 2159435 w 2205154"/>
              <a:gd name="connsiteY11" fmla="*/ 490806 h 630408"/>
              <a:gd name="connsiteX12" fmla="*/ 0 w 2205154"/>
              <a:gd name="connsiteY12" fmla="*/ 418806 h 630408"/>
              <a:gd name="connsiteX13" fmla="*/ 45719 w 2205154"/>
              <a:gd name="connsiteY13" fmla="*/ 418806 h 630408"/>
              <a:gd name="connsiteX14" fmla="*/ 45719 w 2205154"/>
              <a:gd name="connsiteY14" fmla="*/ 490806 h 630408"/>
              <a:gd name="connsiteX15" fmla="*/ 0 w 2205154"/>
              <a:gd name="connsiteY15" fmla="*/ 490806 h 630408"/>
              <a:gd name="connsiteX16" fmla="*/ 2159435 w 2205154"/>
              <a:gd name="connsiteY16" fmla="*/ 279204 h 630408"/>
              <a:gd name="connsiteX17" fmla="*/ 2205154 w 2205154"/>
              <a:gd name="connsiteY17" fmla="*/ 279204 h 630408"/>
              <a:gd name="connsiteX18" fmla="*/ 2205154 w 2205154"/>
              <a:gd name="connsiteY18" fmla="*/ 351204 h 630408"/>
              <a:gd name="connsiteX19" fmla="*/ 2159435 w 2205154"/>
              <a:gd name="connsiteY19" fmla="*/ 351204 h 630408"/>
              <a:gd name="connsiteX20" fmla="*/ 0 w 2205154"/>
              <a:gd name="connsiteY20" fmla="*/ 279204 h 630408"/>
              <a:gd name="connsiteX21" fmla="*/ 45719 w 2205154"/>
              <a:gd name="connsiteY21" fmla="*/ 279204 h 630408"/>
              <a:gd name="connsiteX22" fmla="*/ 45719 w 2205154"/>
              <a:gd name="connsiteY22" fmla="*/ 351204 h 630408"/>
              <a:gd name="connsiteX23" fmla="*/ 0 w 2205154"/>
              <a:gd name="connsiteY23" fmla="*/ 351204 h 630408"/>
              <a:gd name="connsiteX24" fmla="*/ 2159435 w 2205154"/>
              <a:gd name="connsiteY24" fmla="*/ 139602 h 630408"/>
              <a:gd name="connsiteX25" fmla="*/ 2205154 w 2205154"/>
              <a:gd name="connsiteY25" fmla="*/ 139602 h 630408"/>
              <a:gd name="connsiteX26" fmla="*/ 2205154 w 2205154"/>
              <a:gd name="connsiteY26" fmla="*/ 211602 h 630408"/>
              <a:gd name="connsiteX27" fmla="*/ 2159435 w 2205154"/>
              <a:gd name="connsiteY27" fmla="*/ 211602 h 630408"/>
              <a:gd name="connsiteX28" fmla="*/ 0 w 2205154"/>
              <a:gd name="connsiteY28" fmla="*/ 139602 h 630408"/>
              <a:gd name="connsiteX29" fmla="*/ 45719 w 2205154"/>
              <a:gd name="connsiteY29" fmla="*/ 139602 h 630408"/>
              <a:gd name="connsiteX30" fmla="*/ 45719 w 2205154"/>
              <a:gd name="connsiteY30" fmla="*/ 211602 h 630408"/>
              <a:gd name="connsiteX31" fmla="*/ 0 w 2205154"/>
              <a:gd name="connsiteY31" fmla="*/ 211602 h 630408"/>
              <a:gd name="connsiteX32" fmla="*/ 2159435 w 2205154"/>
              <a:gd name="connsiteY32" fmla="*/ 0 h 630408"/>
              <a:gd name="connsiteX33" fmla="*/ 2205154 w 2205154"/>
              <a:gd name="connsiteY33" fmla="*/ 0 h 630408"/>
              <a:gd name="connsiteX34" fmla="*/ 2205154 w 2205154"/>
              <a:gd name="connsiteY34" fmla="*/ 72000 h 630408"/>
              <a:gd name="connsiteX35" fmla="*/ 2159435 w 2205154"/>
              <a:gd name="connsiteY35" fmla="*/ 72000 h 630408"/>
              <a:gd name="connsiteX36" fmla="*/ 0 w 2205154"/>
              <a:gd name="connsiteY36" fmla="*/ 0 h 630408"/>
              <a:gd name="connsiteX37" fmla="*/ 45719 w 2205154"/>
              <a:gd name="connsiteY37" fmla="*/ 0 h 630408"/>
              <a:gd name="connsiteX38" fmla="*/ 45719 w 2205154"/>
              <a:gd name="connsiteY38" fmla="*/ 72000 h 630408"/>
              <a:gd name="connsiteX39" fmla="*/ 0 w 2205154"/>
              <a:gd name="connsiteY39" fmla="*/ 72000 h 630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</a:cxnLst>
            <a:rect l="l" t="t" r="r" b="b"/>
            <a:pathLst>
              <a:path w="2205154" h="630408">
                <a:moveTo>
                  <a:pt x="2159435" y="558408"/>
                </a:moveTo>
                <a:lnTo>
                  <a:pt x="2205154" y="558408"/>
                </a:lnTo>
                <a:lnTo>
                  <a:pt x="2205154" y="630408"/>
                </a:lnTo>
                <a:lnTo>
                  <a:pt x="2159435" y="630408"/>
                </a:lnTo>
                <a:close/>
                <a:moveTo>
                  <a:pt x="0" y="558408"/>
                </a:moveTo>
                <a:lnTo>
                  <a:pt x="45719" y="558408"/>
                </a:lnTo>
                <a:lnTo>
                  <a:pt x="45719" y="630408"/>
                </a:lnTo>
                <a:lnTo>
                  <a:pt x="0" y="630408"/>
                </a:lnTo>
                <a:close/>
                <a:moveTo>
                  <a:pt x="2159435" y="418806"/>
                </a:moveTo>
                <a:lnTo>
                  <a:pt x="2205154" y="418806"/>
                </a:lnTo>
                <a:lnTo>
                  <a:pt x="2205154" y="490806"/>
                </a:lnTo>
                <a:lnTo>
                  <a:pt x="2159435" y="490806"/>
                </a:lnTo>
                <a:close/>
                <a:moveTo>
                  <a:pt x="0" y="418806"/>
                </a:moveTo>
                <a:lnTo>
                  <a:pt x="45719" y="418806"/>
                </a:lnTo>
                <a:lnTo>
                  <a:pt x="45719" y="490806"/>
                </a:lnTo>
                <a:lnTo>
                  <a:pt x="0" y="490806"/>
                </a:lnTo>
                <a:close/>
                <a:moveTo>
                  <a:pt x="2159435" y="279204"/>
                </a:moveTo>
                <a:lnTo>
                  <a:pt x="2205154" y="279204"/>
                </a:lnTo>
                <a:lnTo>
                  <a:pt x="2205154" y="351204"/>
                </a:lnTo>
                <a:lnTo>
                  <a:pt x="2159435" y="351204"/>
                </a:lnTo>
                <a:close/>
                <a:moveTo>
                  <a:pt x="0" y="279204"/>
                </a:moveTo>
                <a:lnTo>
                  <a:pt x="45719" y="279204"/>
                </a:lnTo>
                <a:lnTo>
                  <a:pt x="45719" y="351204"/>
                </a:lnTo>
                <a:lnTo>
                  <a:pt x="0" y="351204"/>
                </a:lnTo>
                <a:close/>
                <a:moveTo>
                  <a:pt x="2159435" y="139602"/>
                </a:moveTo>
                <a:lnTo>
                  <a:pt x="2205154" y="139602"/>
                </a:lnTo>
                <a:lnTo>
                  <a:pt x="2205154" y="211602"/>
                </a:lnTo>
                <a:lnTo>
                  <a:pt x="2159435" y="211602"/>
                </a:lnTo>
                <a:close/>
                <a:moveTo>
                  <a:pt x="0" y="139602"/>
                </a:moveTo>
                <a:lnTo>
                  <a:pt x="45719" y="139602"/>
                </a:lnTo>
                <a:lnTo>
                  <a:pt x="45719" y="211602"/>
                </a:lnTo>
                <a:lnTo>
                  <a:pt x="0" y="211602"/>
                </a:lnTo>
                <a:close/>
                <a:moveTo>
                  <a:pt x="2159435" y="0"/>
                </a:moveTo>
                <a:lnTo>
                  <a:pt x="2205154" y="0"/>
                </a:lnTo>
                <a:lnTo>
                  <a:pt x="2205154" y="72000"/>
                </a:lnTo>
                <a:lnTo>
                  <a:pt x="2159435" y="72000"/>
                </a:lnTo>
                <a:close/>
                <a:moveTo>
                  <a:pt x="0" y="0"/>
                </a:moveTo>
                <a:lnTo>
                  <a:pt x="45719" y="0"/>
                </a:lnTo>
                <a:lnTo>
                  <a:pt x="45719" y="72000"/>
                </a:lnTo>
                <a:lnTo>
                  <a:pt x="0" y="72000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6" name="直線コネクタ 15">
            <a:extLst>
              <a:ext uri="{FF2B5EF4-FFF2-40B4-BE49-F238E27FC236}">
                <a16:creationId xmlns:a16="http://schemas.microsoft.com/office/drawing/2014/main" id="{EEE3C41A-B03A-4754-A5F2-35EDC00503F3}"/>
              </a:ext>
            </a:extLst>
          </p:cNvPr>
          <p:cNvCxnSpPr>
            <a:cxnSpLocks/>
            <a:stCxn id="14" idx="7"/>
            <a:endCxn id="14" idx="0"/>
          </p:cNvCxnSpPr>
          <p:nvPr/>
        </p:nvCxnSpPr>
        <p:spPr bwMode="auto">
          <a:xfrm>
            <a:off x="4909872" y="1441574"/>
            <a:ext cx="0" cy="3973411"/>
          </a:xfrm>
          <a:prstGeom prst="line">
            <a:avLst/>
          </a:prstGeom>
          <a:noFill/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2141225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E5AC930D-95E1-4A58-904E-67F6EA415491}"/>
              </a:ext>
            </a:extLst>
          </p:cNvPr>
          <p:cNvGrpSpPr/>
          <p:nvPr/>
        </p:nvGrpSpPr>
        <p:grpSpPr>
          <a:xfrm>
            <a:off x="1215841" y="313239"/>
            <a:ext cx="527350" cy="913707"/>
            <a:chOff x="1215841" y="313239"/>
            <a:chExt cx="527350" cy="913707"/>
          </a:xfrm>
        </p:grpSpPr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2F73F262-AF93-4F30-A227-29DCA3091D46}"/>
                </a:ext>
              </a:extLst>
            </p:cNvPr>
            <p:cNvSpPr/>
            <p:nvPr/>
          </p:nvSpPr>
          <p:spPr bwMode="auto">
            <a:xfrm>
              <a:off x="1294423" y="77337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0" name="フリーフォーム: 図形 59">
              <a:extLst>
                <a:ext uri="{FF2B5EF4-FFF2-40B4-BE49-F238E27FC236}">
                  <a16:creationId xmlns:a16="http://schemas.microsoft.com/office/drawing/2014/main" id="{4DC21173-A758-4497-8B06-093C372AEA05}"/>
                </a:ext>
              </a:extLst>
            </p:cNvPr>
            <p:cNvSpPr/>
            <p:nvPr/>
          </p:nvSpPr>
          <p:spPr bwMode="auto">
            <a:xfrm>
              <a:off x="1215841" y="313239"/>
              <a:ext cx="527350" cy="322644"/>
            </a:xfrm>
            <a:custGeom>
              <a:avLst/>
              <a:gdLst>
                <a:gd name="connsiteX0" fmla="*/ 673430 w 1346860"/>
                <a:gd name="connsiteY0" fmla="*/ 0 h 824043"/>
                <a:gd name="connsiteX1" fmla="*/ 817835 w 1346860"/>
                <a:gd name="connsiteY1" fmla="*/ 134504 h 824043"/>
                <a:gd name="connsiteX2" fmla="*/ 1010145 w 1346860"/>
                <a:gd name="connsiteY2" fmla="*/ 90223 h 824043"/>
                <a:gd name="connsiteX3" fmla="*/ 1067951 w 1346860"/>
                <a:gd name="connsiteY3" fmla="*/ 278909 h 824043"/>
                <a:gd name="connsiteX4" fmla="*/ 1256637 w 1346860"/>
                <a:gd name="connsiteY4" fmla="*/ 336715 h 824043"/>
                <a:gd name="connsiteX5" fmla="*/ 1212356 w 1346860"/>
                <a:gd name="connsiteY5" fmla="*/ 529025 h 824043"/>
                <a:gd name="connsiteX6" fmla="*/ 1346860 w 1346860"/>
                <a:gd name="connsiteY6" fmla="*/ 673430 h 824043"/>
                <a:gd name="connsiteX7" fmla="*/ 1212356 w 1346860"/>
                <a:gd name="connsiteY7" fmla="*/ 817835 h 824043"/>
                <a:gd name="connsiteX8" fmla="*/ 1213786 w 1346860"/>
                <a:gd name="connsiteY8" fmla="*/ 824043 h 824043"/>
                <a:gd name="connsiteX9" fmla="*/ 1174849 w 1346860"/>
                <a:gd name="connsiteY9" fmla="*/ 806309 h 824043"/>
                <a:gd name="connsiteX10" fmla="*/ 673430 w 1346860"/>
                <a:gd name="connsiteY10" fmla="*/ 721761 h 824043"/>
                <a:gd name="connsiteX11" fmla="*/ 172012 w 1346860"/>
                <a:gd name="connsiteY11" fmla="*/ 806309 h 824043"/>
                <a:gd name="connsiteX12" fmla="*/ 133075 w 1346860"/>
                <a:gd name="connsiteY12" fmla="*/ 824043 h 824043"/>
                <a:gd name="connsiteX13" fmla="*/ 134504 w 1346860"/>
                <a:gd name="connsiteY13" fmla="*/ 817835 h 824043"/>
                <a:gd name="connsiteX14" fmla="*/ 0 w 1346860"/>
                <a:gd name="connsiteY14" fmla="*/ 673430 h 824043"/>
                <a:gd name="connsiteX15" fmla="*/ 134504 w 1346860"/>
                <a:gd name="connsiteY15" fmla="*/ 529025 h 824043"/>
                <a:gd name="connsiteX16" fmla="*/ 90223 w 1346860"/>
                <a:gd name="connsiteY16" fmla="*/ 336715 h 824043"/>
                <a:gd name="connsiteX17" fmla="*/ 278909 w 1346860"/>
                <a:gd name="connsiteY17" fmla="*/ 278909 h 824043"/>
                <a:gd name="connsiteX18" fmla="*/ 336715 w 1346860"/>
                <a:gd name="connsiteY18" fmla="*/ 90223 h 824043"/>
                <a:gd name="connsiteX19" fmla="*/ 529025 w 1346860"/>
                <a:gd name="connsiteY19" fmla="*/ 134504 h 8240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346860" h="824043">
                  <a:moveTo>
                    <a:pt x="673430" y="0"/>
                  </a:moveTo>
                  <a:lnTo>
                    <a:pt x="817835" y="134504"/>
                  </a:lnTo>
                  <a:lnTo>
                    <a:pt x="1010145" y="90223"/>
                  </a:lnTo>
                  <a:lnTo>
                    <a:pt x="1067951" y="278909"/>
                  </a:lnTo>
                  <a:lnTo>
                    <a:pt x="1256637" y="336715"/>
                  </a:lnTo>
                  <a:lnTo>
                    <a:pt x="1212356" y="529025"/>
                  </a:lnTo>
                  <a:lnTo>
                    <a:pt x="1346860" y="673430"/>
                  </a:lnTo>
                  <a:lnTo>
                    <a:pt x="1212356" y="817835"/>
                  </a:lnTo>
                  <a:lnTo>
                    <a:pt x="1213786" y="824043"/>
                  </a:lnTo>
                  <a:lnTo>
                    <a:pt x="1174849" y="806309"/>
                  </a:lnTo>
                  <a:cubicBezTo>
                    <a:pt x="1031716" y="752930"/>
                    <a:pt x="859167" y="721761"/>
                    <a:pt x="673430" y="721761"/>
                  </a:cubicBezTo>
                  <a:cubicBezTo>
                    <a:pt x="487694" y="721761"/>
                    <a:pt x="315144" y="752930"/>
                    <a:pt x="172012" y="806309"/>
                  </a:cubicBezTo>
                  <a:lnTo>
                    <a:pt x="133075" y="824043"/>
                  </a:lnTo>
                  <a:lnTo>
                    <a:pt x="134504" y="817835"/>
                  </a:lnTo>
                  <a:lnTo>
                    <a:pt x="0" y="673430"/>
                  </a:lnTo>
                  <a:lnTo>
                    <a:pt x="134504" y="529025"/>
                  </a:lnTo>
                  <a:lnTo>
                    <a:pt x="90223" y="336715"/>
                  </a:lnTo>
                  <a:lnTo>
                    <a:pt x="278909" y="278909"/>
                  </a:lnTo>
                  <a:lnTo>
                    <a:pt x="336715" y="90223"/>
                  </a:lnTo>
                  <a:lnTo>
                    <a:pt x="529025" y="134504"/>
                  </a:ln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0" name="二等辺三角形 309">
              <a:extLst>
                <a:ext uri="{FF2B5EF4-FFF2-40B4-BE49-F238E27FC236}">
                  <a16:creationId xmlns:a16="http://schemas.microsoft.com/office/drawing/2014/main" id="{A63BC45A-CF56-4F68-9F58-FF6942730767}"/>
                </a:ext>
              </a:extLst>
            </p:cNvPr>
            <p:cNvSpPr/>
            <p:nvPr/>
          </p:nvSpPr>
          <p:spPr bwMode="auto">
            <a:xfrm rot="10800000">
              <a:off x="1386162" y="761476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1" name="楕円 60">
              <a:extLst>
                <a:ext uri="{FF2B5EF4-FFF2-40B4-BE49-F238E27FC236}">
                  <a16:creationId xmlns:a16="http://schemas.microsoft.com/office/drawing/2014/main" id="{74090682-C3A4-415E-9514-705E27BDBFD9}"/>
                </a:ext>
              </a:extLst>
            </p:cNvPr>
            <p:cNvSpPr/>
            <p:nvPr/>
          </p:nvSpPr>
          <p:spPr bwMode="auto">
            <a:xfrm>
              <a:off x="1262590" y="37941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604D1BC0-B563-4E58-8044-E76207286357}"/>
              </a:ext>
            </a:extLst>
          </p:cNvPr>
          <p:cNvGrpSpPr/>
          <p:nvPr/>
        </p:nvGrpSpPr>
        <p:grpSpPr>
          <a:xfrm>
            <a:off x="1896947" y="336410"/>
            <a:ext cx="472580" cy="890536"/>
            <a:chOff x="1896947" y="336410"/>
            <a:chExt cx="472580" cy="890536"/>
          </a:xfrm>
        </p:grpSpPr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200C435C-E546-49CA-8E43-C001F8AC8A57}"/>
                </a:ext>
              </a:extLst>
            </p:cNvPr>
            <p:cNvSpPr/>
            <p:nvPr/>
          </p:nvSpPr>
          <p:spPr bwMode="auto">
            <a:xfrm>
              <a:off x="1896947" y="336410"/>
              <a:ext cx="472580" cy="370186"/>
            </a:xfrm>
            <a:custGeom>
              <a:avLst/>
              <a:gdLst>
                <a:gd name="connsiteX0" fmla="*/ 185093 w 472580"/>
                <a:gd name="connsiteY0" fmla="*/ 0 h 370186"/>
                <a:gd name="connsiteX1" fmla="*/ 222396 w 472580"/>
                <a:gd name="connsiteY1" fmla="*/ 3760 h 370186"/>
                <a:gd name="connsiteX2" fmla="*/ 236290 w 472580"/>
                <a:gd name="connsiteY2" fmla="*/ 8073 h 370186"/>
                <a:gd name="connsiteX3" fmla="*/ 250184 w 472580"/>
                <a:gd name="connsiteY3" fmla="*/ 3760 h 370186"/>
                <a:gd name="connsiteX4" fmla="*/ 287487 w 472580"/>
                <a:gd name="connsiteY4" fmla="*/ 0 h 370186"/>
                <a:gd name="connsiteX5" fmla="*/ 472580 w 472580"/>
                <a:gd name="connsiteY5" fmla="*/ 185093 h 370186"/>
                <a:gd name="connsiteX6" fmla="*/ 287487 w 472580"/>
                <a:gd name="connsiteY6" fmla="*/ 370186 h 370186"/>
                <a:gd name="connsiteX7" fmla="*/ 250184 w 472580"/>
                <a:gd name="connsiteY7" fmla="*/ 366426 h 370186"/>
                <a:gd name="connsiteX8" fmla="*/ 236290 w 472580"/>
                <a:gd name="connsiteY8" fmla="*/ 362113 h 370186"/>
                <a:gd name="connsiteX9" fmla="*/ 222396 w 472580"/>
                <a:gd name="connsiteY9" fmla="*/ 366426 h 370186"/>
                <a:gd name="connsiteX10" fmla="*/ 185093 w 472580"/>
                <a:gd name="connsiteY10" fmla="*/ 370186 h 370186"/>
                <a:gd name="connsiteX11" fmla="*/ 0 w 472580"/>
                <a:gd name="connsiteY11" fmla="*/ 185093 h 370186"/>
                <a:gd name="connsiteX12" fmla="*/ 185093 w 472580"/>
                <a:gd name="connsiteY12" fmla="*/ 0 h 370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72580" h="370186">
                  <a:moveTo>
                    <a:pt x="185093" y="0"/>
                  </a:moveTo>
                  <a:cubicBezTo>
                    <a:pt x="197871" y="0"/>
                    <a:pt x="210347" y="1295"/>
                    <a:pt x="222396" y="3760"/>
                  </a:cubicBezTo>
                  <a:lnTo>
                    <a:pt x="236290" y="8073"/>
                  </a:lnTo>
                  <a:lnTo>
                    <a:pt x="250184" y="3760"/>
                  </a:lnTo>
                  <a:cubicBezTo>
                    <a:pt x="262233" y="1295"/>
                    <a:pt x="274709" y="0"/>
                    <a:pt x="287487" y="0"/>
                  </a:cubicBezTo>
                  <a:cubicBezTo>
                    <a:pt x="389711" y="0"/>
                    <a:pt x="472580" y="82869"/>
                    <a:pt x="472580" y="185093"/>
                  </a:cubicBezTo>
                  <a:cubicBezTo>
                    <a:pt x="472580" y="287317"/>
                    <a:pt x="389711" y="370186"/>
                    <a:pt x="287487" y="370186"/>
                  </a:cubicBezTo>
                  <a:cubicBezTo>
                    <a:pt x="274709" y="370186"/>
                    <a:pt x="262233" y="368891"/>
                    <a:pt x="250184" y="366426"/>
                  </a:cubicBezTo>
                  <a:lnTo>
                    <a:pt x="236290" y="362113"/>
                  </a:lnTo>
                  <a:lnTo>
                    <a:pt x="222396" y="366426"/>
                  </a:lnTo>
                  <a:cubicBezTo>
                    <a:pt x="210347" y="368891"/>
                    <a:pt x="197871" y="370186"/>
                    <a:pt x="185093" y="370186"/>
                  </a:cubicBezTo>
                  <a:cubicBezTo>
                    <a:pt x="82869" y="370186"/>
                    <a:pt x="0" y="287317"/>
                    <a:pt x="0" y="185093"/>
                  </a:cubicBezTo>
                  <a:cubicBezTo>
                    <a:pt x="0" y="82869"/>
                    <a:pt x="82869" y="0"/>
                    <a:pt x="185093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4CF75B53-843C-4913-8987-BEE0F6F90C61}"/>
                </a:ext>
              </a:extLst>
            </p:cNvPr>
            <p:cNvSpPr/>
            <p:nvPr/>
          </p:nvSpPr>
          <p:spPr bwMode="auto">
            <a:xfrm>
              <a:off x="1948144" y="77337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9" name="二等辺三角形 308">
              <a:extLst>
                <a:ext uri="{FF2B5EF4-FFF2-40B4-BE49-F238E27FC236}">
                  <a16:creationId xmlns:a16="http://schemas.microsoft.com/office/drawing/2014/main" id="{474BD562-1DD1-484E-877A-CB29248DEE1B}"/>
                </a:ext>
              </a:extLst>
            </p:cNvPr>
            <p:cNvSpPr/>
            <p:nvPr/>
          </p:nvSpPr>
          <p:spPr bwMode="auto">
            <a:xfrm rot="10800000">
              <a:off x="2039883" y="761476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7" name="楕円 66">
              <a:extLst>
                <a:ext uri="{FF2B5EF4-FFF2-40B4-BE49-F238E27FC236}">
                  <a16:creationId xmlns:a16="http://schemas.microsoft.com/office/drawing/2014/main" id="{16B60D43-199F-48B0-8F9B-53F5D135F853}"/>
                </a:ext>
              </a:extLst>
            </p:cNvPr>
            <p:cNvSpPr/>
            <p:nvPr/>
          </p:nvSpPr>
          <p:spPr bwMode="auto">
            <a:xfrm>
              <a:off x="1916311" y="37941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72E7119B-CC54-492F-B931-1B9BFAD407A4}"/>
              </a:ext>
            </a:extLst>
          </p:cNvPr>
          <p:cNvGrpSpPr/>
          <p:nvPr/>
        </p:nvGrpSpPr>
        <p:grpSpPr>
          <a:xfrm>
            <a:off x="3338623" y="349358"/>
            <a:ext cx="485214" cy="877588"/>
            <a:chOff x="3338623" y="349358"/>
            <a:chExt cx="485214" cy="877588"/>
          </a:xfrm>
        </p:grpSpPr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8C820409-825C-42E1-BCF4-6D7484E98381}"/>
                </a:ext>
              </a:extLst>
            </p:cNvPr>
            <p:cNvSpPr/>
            <p:nvPr/>
          </p:nvSpPr>
          <p:spPr bwMode="auto">
            <a:xfrm>
              <a:off x="3338623" y="349358"/>
              <a:ext cx="485214" cy="649371"/>
            </a:xfrm>
            <a:custGeom>
              <a:avLst/>
              <a:gdLst>
                <a:gd name="connsiteX0" fmla="*/ 183142 w 366283"/>
                <a:gd name="connsiteY0" fmla="*/ 0 h 442144"/>
                <a:gd name="connsiteX1" fmla="*/ 312643 w 366283"/>
                <a:gd name="connsiteY1" fmla="*/ 53641 h 442144"/>
                <a:gd name="connsiteX2" fmla="*/ 312642 w 366283"/>
                <a:gd name="connsiteY2" fmla="*/ 53642 h 442144"/>
                <a:gd name="connsiteX3" fmla="*/ 312642 w 366283"/>
                <a:gd name="connsiteY3" fmla="*/ 312643 h 442144"/>
                <a:gd name="connsiteX4" fmla="*/ 183142 w 366283"/>
                <a:gd name="connsiteY4" fmla="*/ 442144 h 442144"/>
                <a:gd name="connsiteX5" fmla="*/ 53640 w 366283"/>
                <a:gd name="connsiteY5" fmla="*/ 312643 h 442144"/>
                <a:gd name="connsiteX6" fmla="*/ 53640 w 366283"/>
                <a:gd name="connsiteY6" fmla="*/ 53641 h 442144"/>
                <a:gd name="connsiteX7" fmla="*/ 183142 w 366283"/>
                <a:gd name="connsiteY7" fmla="*/ 0 h 442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66283" h="442144">
                  <a:moveTo>
                    <a:pt x="183142" y="0"/>
                  </a:moveTo>
                  <a:cubicBezTo>
                    <a:pt x="230012" y="0"/>
                    <a:pt x="276882" y="17880"/>
                    <a:pt x="312643" y="53641"/>
                  </a:cubicBezTo>
                  <a:lnTo>
                    <a:pt x="312642" y="53642"/>
                  </a:lnTo>
                  <a:cubicBezTo>
                    <a:pt x="384164" y="125163"/>
                    <a:pt x="384164" y="241122"/>
                    <a:pt x="312642" y="312643"/>
                  </a:cubicBezTo>
                  <a:lnTo>
                    <a:pt x="183142" y="442144"/>
                  </a:lnTo>
                  <a:lnTo>
                    <a:pt x="53640" y="312643"/>
                  </a:lnTo>
                  <a:cubicBezTo>
                    <a:pt x="-17881" y="241121"/>
                    <a:pt x="-17881" y="125163"/>
                    <a:pt x="53640" y="53641"/>
                  </a:cubicBezTo>
                  <a:cubicBezTo>
                    <a:pt x="89401" y="17880"/>
                    <a:pt x="136272" y="0"/>
                    <a:pt x="183142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B9BE44BE-4C40-4C02-AC62-37F72F32DF21}"/>
                </a:ext>
              </a:extLst>
            </p:cNvPr>
            <p:cNvSpPr/>
            <p:nvPr/>
          </p:nvSpPr>
          <p:spPr bwMode="auto">
            <a:xfrm>
              <a:off x="3396137" y="77337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9" name="二等辺三角形 288">
              <a:extLst>
                <a:ext uri="{FF2B5EF4-FFF2-40B4-BE49-F238E27FC236}">
                  <a16:creationId xmlns:a16="http://schemas.microsoft.com/office/drawing/2014/main" id="{2C79605F-E2AE-4663-B64B-7E951966165E}"/>
                </a:ext>
              </a:extLst>
            </p:cNvPr>
            <p:cNvSpPr/>
            <p:nvPr/>
          </p:nvSpPr>
          <p:spPr bwMode="auto">
            <a:xfrm rot="10800000">
              <a:off x="3487876" y="761476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205367A9-6463-412A-B7AE-D8BF5E52E874}"/>
                </a:ext>
              </a:extLst>
            </p:cNvPr>
            <p:cNvSpPr/>
            <p:nvPr/>
          </p:nvSpPr>
          <p:spPr bwMode="auto">
            <a:xfrm>
              <a:off x="3364304" y="37941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C523B592-B03F-4CA1-807E-7478952A59D7}"/>
              </a:ext>
            </a:extLst>
          </p:cNvPr>
          <p:cNvGrpSpPr/>
          <p:nvPr/>
        </p:nvGrpSpPr>
        <p:grpSpPr>
          <a:xfrm>
            <a:off x="3992991" y="334894"/>
            <a:ext cx="494828" cy="892052"/>
            <a:chOff x="3992991" y="334894"/>
            <a:chExt cx="494828" cy="892052"/>
          </a:xfrm>
        </p:grpSpPr>
        <p:sp>
          <p:nvSpPr>
            <p:cNvPr id="264" name="フリーフォーム: 図形 263">
              <a:extLst>
                <a:ext uri="{FF2B5EF4-FFF2-40B4-BE49-F238E27FC236}">
                  <a16:creationId xmlns:a16="http://schemas.microsoft.com/office/drawing/2014/main" id="{84F3F649-D8E1-494B-8499-BD9233850049}"/>
                </a:ext>
              </a:extLst>
            </p:cNvPr>
            <p:cNvSpPr/>
            <p:nvPr/>
          </p:nvSpPr>
          <p:spPr bwMode="auto">
            <a:xfrm>
              <a:off x="3992991" y="334894"/>
              <a:ext cx="494828" cy="513406"/>
            </a:xfrm>
            <a:custGeom>
              <a:avLst/>
              <a:gdLst>
                <a:gd name="connsiteX0" fmla="*/ 240987 w 494828"/>
                <a:gd name="connsiteY0" fmla="*/ 0 h 513406"/>
                <a:gd name="connsiteX1" fmla="*/ 467070 w 494828"/>
                <a:gd name="connsiteY1" fmla="*/ 238368 h 513406"/>
                <a:gd name="connsiteX2" fmla="*/ 449303 w 494828"/>
                <a:gd name="connsiteY2" fmla="*/ 331152 h 513406"/>
                <a:gd name="connsiteX3" fmla="*/ 433520 w 494828"/>
                <a:gd name="connsiteY3" fmla="*/ 361810 h 513406"/>
                <a:gd name="connsiteX4" fmla="*/ 442955 w 494828"/>
                <a:gd name="connsiteY4" fmla="*/ 374803 h 513406"/>
                <a:gd name="connsiteX5" fmla="*/ 494828 w 494828"/>
                <a:gd name="connsiteY5" fmla="*/ 421477 h 513406"/>
                <a:gd name="connsiteX6" fmla="*/ 444011 w 494828"/>
                <a:gd name="connsiteY6" fmla="*/ 438565 h 513406"/>
                <a:gd name="connsiteX7" fmla="*/ 435207 w 494828"/>
                <a:gd name="connsiteY7" fmla="*/ 437951 h 513406"/>
                <a:gd name="connsiteX8" fmla="*/ 442955 w 494828"/>
                <a:gd name="connsiteY8" fmla="*/ 448622 h 513406"/>
                <a:gd name="connsiteX9" fmla="*/ 494828 w 494828"/>
                <a:gd name="connsiteY9" fmla="*/ 495296 h 513406"/>
                <a:gd name="connsiteX10" fmla="*/ 345860 w 494828"/>
                <a:gd name="connsiteY10" fmla="*/ 486085 h 513406"/>
                <a:gd name="connsiteX11" fmla="*/ 322000 w 494828"/>
                <a:gd name="connsiteY11" fmla="*/ 459034 h 513406"/>
                <a:gd name="connsiteX12" fmla="*/ 308217 w 494828"/>
                <a:gd name="connsiteY12" fmla="*/ 466019 h 513406"/>
                <a:gd name="connsiteX13" fmla="*/ 240987 w 494828"/>
                <a:gd name="connsiteY13" fmla="*/ 476736 h 513406"/>
                <a:gd name="connsiteX14" fmla="*/ 173757 w 494828"/>
                <a:gd name="connsiteY14" fmla="*/ 466019 h 513406"/>
                <a:gd name="connsiteX15" fmla="*/ 168857 w 494828"/>
                <a:gd name="connsiteY15" fmla="*/ 463536 h 513406"/>
                <a:gd name="connsiteX16" fmla="*/ 148968 w 494828"/>
                <a:gd name="connsiteY16" fmla="*/ 486084 h 513406"/>
                <a:gd name="connsiteX17" fmla="*/ 0 w 494828"/>
                <a:gd name="connsiteY17" fmla="*/ 495295 h 513406"/>
                <a:gd name="connsiteX18" fmla="*/ 44541 w 494828"/>
                <a:gd name="connsiteY18" fmla="*/ 436453 h 513406"/>
                <a:gd name="connsiteX19" fmla="*/ 0 w 494828"/>
                <a:gd name="connsiteY19" fmla="*/ 421476 h 513406"/>
                <a:gd name="connsiteX20" fmla="*/ 49020 w 494828"/>
                <a:gd name="connsiteY20" fmla="*/ 356718 h 513406"/>
                <a:gd name="connsiteX21" fmla="*/ 32671 w 494828"/>
                <a:gd name="connsiteY21" fmla="*/ 331152 h 513406"/>
                <a:gd name="connsiteX22" fmla="*/ 14904 w 494828"/>
                <a:gd name="connsiteY22" fmla="*/ 238368 h 513406"/>
                <a:gd name="connsiteX23" fmla="*/ 240987 w 494828"/>
                <a:gd name="connsiteY23" fmla="*/ 0 h 513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494828" h="513406">
                  <a:moveTo>
                    <a:pt x="240987" y="0"/>
                  </a:moveTo>
                  <a:cubicBezTo>
                    <a:pt x="365849" y="0"/>
                    <a:pt x="467070" y="106721"/>
                    <a:pt x="467070" y="238368"/>
                  </a:cubicBezTo>
                  <a:cubicBezTo>
                    <a:pt x="467070" y="271280"/>
                    <a:pt x="460744" y="302634"/>
                    <a:pt x="449303" y="331152"/>
                  </a:cubicBezTo>
                  <a:lnTo>
                    <a:pt x="433520" y="361810"/>
                  </a:lnTo>
                  <a:lnTo>
                    <a:pt x="442955" y="374803"/>
                  </a:lnTo>
                  <a:cubicBezTo>
                    <a:pt x="458424" y="392003"/>
                    <a:pt x="475780" y="407672"/>
                    <a:pt x="494828" y="421477"/>
                  </a:cubicBezTo>
                  <a:cubicBezTo>
                    <a:pt x="478684" y="430798"/>
                    <a:pt x="461415" y="436405"/>
                    <a:pt x="444011" y="438565"/>
                  </a:cubicBezTo>
                  <a:lnTo>
                    <a:pt x="435207" y="437951"/>
                  </a:lnTo>
                  <a:lnTo>
                    <a:pt x="442955" y="448622"/>
                  </a:lnTo>
                  <a:cubicBezTo>
                    <a:pt x="458424" y="465822"/>
                    <a:pt x="475779" y="481491"/>
                    <a:pt x="494828" y="495296"/>
                  </a:cubicBezTo>
                  <a:cubicBezTo>
                    <a:pt x="446396" y="523258"/>
                    <a:pt x="387840" y="517803"/>
                    <a:pt x="345860" y="486085"/>
                  </a:cubicBezTo>
                  <a:lnTo>
                    <a:pt x="322000" y="459034"/>
                  </a:lnTo>
                  <a:lnTo>
                    <a:pt x="308217" y="466019"/>
                  </a:lnTo>
                  <a:cubicBezTo>
                    <a:pt x="286980" y="472984"/>
                    <a:pt x="264399" y="476736"/>
                    <a:pt x="240987" y="476736"/>
                  </a:cubicBezTo>
                  <a:cubicBezTo>
                    <a:pt x="217576" y="476736"/>
                    <a:pt x="194995" y="472984"/>
                    <a:pt x="173757" y="466019"/>
                  </a:cubicBezTo>
                  <a:lnTo>
                    <a:pt x="168857" y="463536"/>
                  </a:lnTo>
                  <a:lnTo>
                    <a:pt x="148968" y="486084"/>
                  </a:lnTo>
                  <a:cubicBezTo>
                    <a:pt x="106988" y="517802"/>
                    <a:pt x="48433" y="523257"/>
                    <a:pt x="0" y="495295"/>
                  </a:cubicBezTo>
                  <a:lnTo>
                    <a:pt x="44541" y="436453"/>
                  </a:lnTo>
                  <a:lnTo>
                    <a:pt x="0" y="421476"/>
                  </a:lnTo>
                  <a:lnTo>
                    <a:pt x="49020" y="356718"/>
                  </a:lnTo>
                  <a:lnTo>
                    <a:pt x="32671" y="331152"/>
                  </a:lnTo>
                  <a:cubicBezTo>
                    <a:pt x="21230" y="302634"/>
                    <a:pt x="14904" y="271280"/>
                    <a:pt x="14904" y="238368"/>
                  </a:cubicBezTo>
                  <a:cubicBezTo>
                    <a:pt x="14904" y="106721"/>
                    <a:pt x="116125" y="0"/>
                    <a:pt x="240987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EB26FF05-1A7D-4FB0-AE84-349024A64129}"/>
                </a:ext>
              </a:extLst>
            </p:cNvPr>
            <p:cNvSpPr/>
            <p:nvPr/>
          </p:nvSpPr>
          <p:spPr bwMode="auto">
            <a:xfrm>
              <a:off x="4055312" y="77337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8" name="二等辺三角形 287">
              <a:extLst>
                <a:ext uri="{FF2B5EF4-FFF2-40B4-BE49-F238E27FC236}">
                  <a16:creationId xmlns:a16="http://schemas.microsoft.com/office/drawing/2014/main" id="{D61B1FFA-1854-4B92-9649-A4D7EAD45CE5}"/>
                </a:ext>
              </a:extLst>
            </p:cNvPr>
            <p:cNvSpPr/>
            <p:nvPr/>
          </p:nvSpPr>
          <p:spPr bwMode="auto">
            <a:xfrm rot="10800000">
              <a:off x="4147051" y="761476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162104D3-40E9-4C94-B91A-2A11528F49EB}"/>
                </a:ext>
              </a:extLst>
            </p:cNvPr>
            <p:cNvSpPr/>
            <p:nvPr/>
          </p:nvSpPr>
          <p:spPr bwMode="auto">
            <a:xfrm>
              <a:off x="4023479" y="37941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F209FB82-0399-423A-89C9-EE533B8B8FC5}"/>
              </a:ext>
            </a:extLst>
          </p:cNvPr>
          <p:cNvGrpSpPr/>
          <p:nvPr/>
        </p:nvGrpSpPr>
        <p:grpSpPr>
          <a:xfrm>
            <a:off x="664607" y="379411"/>
            <a:ext cx="433852" cy="847535"/>
            <a:chOff x="664607" y="379411"/>
            <a:chExt cx="433852" cy="847535"/>
          </a:xfrm>
        </p:grpSpPr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618D83DF-8DBD-41CA-915F-FA0E199B6D93}"/>
                </a:ext>
              </a:extLst>
            </p:cNvPr>
            <p:cNvSpPr/>
            <p:nvPr/>
          </p:nvSpPr>
          <p:spPr bwMode="auto">
            <a:xfrm>
              <a:off x="696440" y="77337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1" name="二等辺三角形 310">
              <a:extLst>
                <a:ext uri="{FF2B5EF4-FFF2-40B4-BE49-F238E27FC236}">
                  <a16:creationId xmlns:a16="http://schemas.microsoft.com/office/drawing/2014/main" id="{1BD936DE-B78B-49DB-BA6B-3682881CFF79}"/>
                </a:ext>
              </a:extLst>
            </p:cNvPr>
            <p:cNvSpPr/>
            <p:nvPr/>
          </p:nvSpPr>
          <p:spPr bwMode="auto">
            <a:xfrm rot="10800000">
              <a:off x="788179" y="761476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1" name="楕円 50">
              <a:extLst>
                <a:ext uri="{FF2B5EF4-FFF2-40B4-BE49-F238E27FC236}">
                  <a16:creationId xmlns:a16="http://schemas.microsoft.com/office/drawing/2014/main" id="{2D2559CB-31F1-47A8-82D6-58C36DEB0827}"/>
                </a:ext>
              </a:extLst>
            </p:cNvPr>
            <p:cNvSpPr/>
            <p:nvPr/>
          </p:nvSpPr>
          <p:spPr bwMode="auto">
            <a:xfrm>
              <a:off x="664607" y="37941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1D875A7D-977A-4A09-ACDF-3B796ABBA1EC}"/>
              </a:ext>
            </a:extLst>
          </p:cNvPr>
          <p:cNvGrpSpPr/>
          <p:nvPr/>
        </p:nvGrpSpPr>
        <p:grpSpPr>
          <a:xfrm>
            <a:off x="2733273" y="379411"/>
            <a:ext cx="433852" cy="847535"/>
            <a:chOff x="2733273" y="379411"/>
            <a:chExt cx="433852" cy="847535"/>
          </a:xfrm>
        </p:grpSpPr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1D5FF09B-EC33-472E-BB23-5A35E808503B}"/>
                </a:ext>
              </a:extLst>
            </p:cNvPr>
            <p:cNvSpPr/>
            <p:nvPr/>
          </p:nvSpPr>
          <p:spPr bwMode="auto">
            <a:xfrm>
              <a:off x="2765106" y="77337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0" name="二等辺三角形 289">
              <a:extLst>
                <a:ext uri="{FF2B5EF4-FFF2-40B4-BE49-F238E27FC236}">
                  <a16:creationId xmlns:a16="http://schemas.microsoft.com/office/drawing/2014/main" id="{D5619BA6-83E5-4F6D-B97F-CF35F0D6D6C1}"/>
                </a:ext>
              </a:extLst>
            </p:cNvPr>
            <p:cNvSpPr/>
            <p:nvPr/>
          </p:nvSpPr>
          <p:spPr bwMode="auto">
            <a:xfrm rot="10800000">
              <a:off x="2856845" y="761476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6" name="楕円 55">
              <a:extLst>
                <a:ext uri="{FF2B5EF4-FFF2-40B4-BE49-F238E27FC236}">
                  <a16:creationId xmlns:a16="http://schemas.microsoft.com/office/drawing/2014/main" id="{AF7C3BDA-C904-400B-AA88-880B1707516F}"/>
                </a:ext>
              </a:extLst>
            </p:cNvPr>
            <p:cNvSpPr/>
            <p:nvPr/>
          </p:nvSpPr>
          <p:spPr bwMode="auto">
            <a:xfrm>
              <a:off x="2733273" y="37941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7" name="グループ化 116">
            <a:extLst>
              <a:ext uri="{FF2B5EF4-FFF2-40B4-BE49-F238E27FC236}">
                <a16:creationId xmlns:a16="http://schemas.microsoft.com/office/drawing/2014/main" id="{0C1CF6FE-2128-4321-A69B-2C2478644DD9}"/>
              </a:ext>
            </a:extLst>
          </p:cNvPr>
          <p:cNvGrpSpPr/>
          <p:nvPr/>
        </p:nvGrpSpPr>
        <p:grpSpPr>
          <a:xfrm>
            <a:off x="1215841" y="1386389"/>
            <a:ext cx="527350" cy="913707"/>
            <a:chOff x="1215841" y="1386389"/>
            <a:chExt cx="527350" cy="913707"/>
          </a:xfrm>
        </p:grpSpPr>
        <p:sp>
          <p:nvSpPr>
            <p:cNvPr id="75" name="フリーフォーム: 図形 74">
              <a:extLst>
                <a:ext uri="{FF2B5EF4-FFF2-40B4-BE49-F238E27FC236}">
                  <a16:creationId xmlns:a16="http://schemas.microsoft.com/office/drawing/2014/main" id="{5D054B8D-1072-4F57-BC9B-EEDADA6D8DE5}"/>
                </a:ext>
              </a:extLst>
            </p:cNvPr>
            <p:cNvSpPr/>
            <p:nvPr/>
          </p:nvSpPr>
          <p:spPr bwMode="auto">
            <a:xfrm>
              <a:off x="1294423" y="184652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4974FBF1-7C10-4845-B3A8-43E2E25CA8B4}"/>
                </a:ext>
              </a:extLst>
            </p:cNvPr>
            <p:cNvSpPr/>
            <p:nvPr/>
          </p:nvSpPr>
          <p:spPr bwMode="auto">
            <a:xfrm>
              <a:off x="1215841" y="1386389"/>
              <a:ext cx="527350" cy="322644"/>
            </a:xfrm>
            <a:custGeom>
              <a:avLst/>
              <a:gdLst>
                <a:gd name="connsiteX0" fmla="*/ 673430 w 1346860"/>
                <a:gd name="connsiteY0" fmla="*/ 0 h 824043"/>
                <a:gd name="connsiteX1" fmla="*/ 817835 w 1346860"/>
                <a:gd name="connsiteY1" fmla="*/ 134504 h 824043"/>
                <a:gd name="connsiteX2" fmla="*/ 1010145 w 1346860"/>
                <a:gd name="connsiteY2" fmla="*/ 90223 h 824043"/>
                <a:gd name="connsiteX3" fmla="*/ 1067951 w 1346860"/>
                <a:gd name="connsiteY3" fmla="*/ 278909 h 824043"/>
                <a:gd name="connsiteX4" fmla="*/ 1256637 w 1346860"/>
                <a:gd name="connsiteY4" fmla="*/ 336715 h 824043"/>
                <a:gd name="connsiteX5" fmla="*/ 1212356 w 1346860"/>
                <a:gd name="connsiteY5" fmla="*/ 529025 h 824043"/>
                <a:gd name="connsiteX6" fmla="*/ 1346860 w 1346860"/>
                <a:gd name="connsiteY6" fmla="*/ 673430 h 824043"/>
                <a:gd name="connsiteX7" fmla="*/ 1212356 w 1346860"/>
                <a:gd name="connsiteY7" fmla="*/ 817835 h 824043"/>
                <a:gd name="connsiteX8" fmla="*/ 1213786 w 1346860"/>
                <a:gd name="connsiteY8" fmla="*/ 824043 h 824043"/>
                <a:gd name="connsiteX9" fmla="*/ 1174849 w 1346860"/>
                <a:gd name="connsiteY9" fmla="*/ 806309 h 824043"/>
                <a:gd name="connsiteX10" fmla="*/ 673430 w 1346860"/>
                <a:gd name="connsiteY10" fmla="*/ 721761 h 824043"/>
                <a:gd name="connsiteX11" fmla="*/ 172012 w 1346860"/>
                <a:gd name="connsiteY11" fmla="*/ 806309 h 824043"/>
                <a:gd name="connsiteX12" fmla="*/ 133075 w 1346860"/>
                <a:gd name="connsiteY12" fmla="*/ 824043 h 824043"/>
                <a:gd name="connsiteX13" fmla="*/ 134504 w 1346860"/>
                <a:gd name="connsiteY13" fmla="*/ 817835 h 824043"/>
                <a:gd name="connsiteX14" fmla="*/ 0 w 1346860"/>
                <a:gd name="connsiteY14" fmla="*/ 673430 h 824043"/>
                <a:gd name="connsiteX15" fmla="*/ 134504 w 1346860"/>
                <a:gd name="connsiteY15" fmla="*/ 529025 h 824043"/>
                <a:gd name="connsiteX16" fmla="*/ 90223 w 1346860"/>
                <a:gd name="connsiteY16" fmla="*/ 336715 h 824043"/>
                <a:gd name="connsiteX17" fmla="*/ 278909 w 1346860"/>
                <a:gd name="connsiteY17" fmla="*/ 278909 h 824043"/>
                <a:gd name="connsiteX18" fmla="*/ 336715 w 1346860"/>
                <a:gd name="connsiteY18" fmla="*/ 90223 h 824043"/>
                <a:gd name="connsiteX19" fmla="*/ 529025 w 1346860"/>
                <a:gd name="connsiteY19" fmla="*/ 134504 h 8240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346860" h="824043">
                  <a:moveTo>
                    <a:pt x="673430" y="0"/>
                  </a:moveTo>
                  <a:lnTo>
                    <a:pt x="817835" y="134504"/>
                  </a:lnTo>
                  <a:lnTo>
                    <a:pt x="1010145" y="90223"/>
                  </a:lnTo>
                  <a:lnTo>
                    <a:pt x="1067951" y="278909"/>
                  </a:lnTo>
                  <a:lnTo>
                    <a:pt x="1256637" y="336715"/>
                  </a:lnTo>
                  <a:lnTo>
                    <a:pt x="1212356" y="529025"/>
                  </a:lnTo>
                  <a:lnTo>
                    <a:pt x="1346860" y="673430"/>
                  </a:lnTo>
                  <a:lnTo>
                    <a:pt x="1212356" y="817835"/>
                  </a:lnTo>
                  <a:lnTo>
                    <a:pt x="1213786" y="824043"/>
                  </a:lnTo>
                  <a:lnTo>
                    <a:pt x="1174849" y="806309"/>
                  </a:lnTo>
                  <a:cubicBezTo>
                    <a:pt x="1031716" y="752930"/>
                    <a:pt x="859167" y="721761"/>
                    <a:pt x="673430" y="721761"/>
                  </a:cubicBezTo>
                  <a:cubicBezTo>
                    <a:pt x="487694" y="721761"/>
                    <a:pt x="315144" y="752930"/>
                    <a:pt x="172012" y="806309"/>
                  </a:cubicBezTo>
                  <a:lnTo>
                    <a:pt x="133075" y="824043"/>
                  </a:lnTo>
                  <a:lnTo>
                    <a:pt x="134504" y="817835"/>
                  </a:lnTo>
                  <a:lnTo>
                    <a:pt x="0" y="673430"/>
                  </a:lnTo>
                  <a:lnTo>
                    <a:pt x="134504" y="529025"/>
                  </a:lnTo>
                  <a:lnTo>
                    <a:pt x="90223" y="336715"/>
                  </a:lnTo>
                  <a:lnTo>
                    <a:pt x="278909" y="278909"/>
                  </a:lnTo>
                  <a:lnTo>
                    <a:pt x="336715" y="90223"/>
                  </a:lnTo>
                  <a:lnTo>
                    <a:pt x="529025" y="134504"/>
                  </a:ln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7" name="二等辺三角形 306">
              <a:extLst>
                <a:ext uri="{FF2B5EF4-FFF2-40B4-BE49-F238E27FC236}">
                  <a16:creationId xmlns:a16="http://schemas.microsoft.com/office/drawing/2014/main" id="{A18D7FFF-E0D7-46E5-94A4-5E6C3AF2E038}"/>
                </a:ext>
              </a:extLst>
            </p:cNvPr>
            <p:cNvSpPr/>
            <p:nvPr/>
          </p:nvSpPr>
          <p:spPr bwMode="auto">
            <a:xfrm rot="10800000">
              <a:off x="1386162" y="18378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0" name="楕円 79">
              <a:extLst>
                <a:ext uri="{FF2B5EF4-FFF2-40B4-BE49-F238E27FC236}">
                  <a16:creationId xmlns:a16="http://schemas.microsoft.com/office/drawing/2014/main" id="{1056DB81-8E3F-48E4-943B-691B6D78B35F}"/>
                </a:ext>
              </a:extLst>
            </p:cNvPr>
            <p:cNvSpPr/>
            <p:nvPr/>
          </p:nvSpPr>
          <p:spPr bwMode="auto">
            <a:xfrm>
              <a:off x="1262590" y="145256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8" name="グループ化 117">
            <a:extLst>
              <a:ext uri="{FF2B5EF4-FFF2-40B4-BE49-F238E27FC236}">
                <a16:creationId xmlns:a16="http://schemas.microsoft.com/office/drawing/2014/main" id="{392BD37D-B053-402A-9A32-D4FA1DE4905B}"/>
              </a:ext>
            </a:extLst>
          </p:cNvPr>
          <p:cNvGrpSpPr/>
          <p:nvPr/>
        </p:nvGrpSpPr>
        <p:grpSpPr>
          <a:xfrm>
            <a:off x="1896947" y="1409560"/>
            <a:ext cx="472580" cy="890536"/>
            <a:chOff x="1896947" y="1409560"/>
            <a:chExt cx="472580" cy="890536"/>
          </a:xfrm>
        </p:grpSpPr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23250593-3257-4097-BA2A-43B1FFC2E341}"/>
                </a:ext>
              </a:extLst>
            </p:cNvPr>
            <p:cNvSpPr/>
            <p:nvPr/>
          </p:nvSpPr>
          <p:spPr bwMode="auto">
            <a:xfrm>
              <a:off x="1896947" y="1409560"/>
              <a:ext cx="472580" cy="370186"/>
            </a:xfrm>
            <a:custGeom>
              <a:avLst/>
              <a:gdLst>
                <a:gd name="connsiteX0" fmla="*/ 185093 w 472580"/>
                <a:gd name="connsiteY0" fmla="*/ 0 h 370186"/>
                <a:gd name="connsiteX1" fmla="*/ 222396 w 472580"/>
                <a:gd name="connsiteY1" fmla="*/ 3760 h 370186"/>
                <a:gd name="connsiteX2" fmla="*/ 236290 w 472580"/>
                <a:gd name="connsiteY2" fmla="*/ 8073 h 370186"/>
                <a:gd name="connsiteX3" fmla="*/ 250184 w 472580"/>
                <a:gd name="connsiteY3" fmla="*/ 3760 h 370186"/>
                <a:gd name="connsiteX4" fmla="*/ 287487 w 472580"/>
                <a:gd name="connsiteY4" fmla="*/ 0 h 370186"/>
                <a:gd name="connsiteX5" fmla="*/ 472580 w 472580"/>
                <a:gd name="connsiteY5" fmla="*/ 185093 h 370186"/>
                <a:gd name="connsiteX6" fmla="*/ 287487 w 472580"/>
                <a:gd name="connsiteY6" fmla="*/ 370186 h 370186"/>
                <a:gd name="connsiteX7" fmla="*/ 250184 w 472580"/>
                <a:gd name="connsiteY7" fmla="*/ 366426 h 370186"/>
                <a:gd name="connsiteX8" fmla="*/ 236290 w 472580"/>
                <a:gd name="connsiteY8" fmla="*/ 362113 h 370186"/>
                <a:gd name="connsiteX9" fmla="*/ 222396 w 472580"/>
                <a:gd name="connsiteY9" fmla="*/ 366426 h 370186"/>
                <a:gd name="connsiteX10" fmla="*/ 185093 w 472580"/>
                <a:gd name="connsiteY10" fmla="*/ 370186 h 370186"/>
                <a:gd name="connsiteX11" fmla="*/ 0 w 472580"/>
                <a:gd name="connsiteY11" fmla="*/ 185093 h 370186"/>
                <a:gd name="connsiteX12" fmla="*/ 185093 w 472580"/>
                <a:gd name="connsiteY12" fmla="*/ 0 h 370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72580" h="370186">
                  <a:moveTo>
                    <a:pt x="185093" y="0"/>
                  </a:moveTo>
                  <a:cubicBezTo>
                    <a:pt x="197871" y="0"/>
                    <a:pt x="210347" y="1295"/>
                    <a:pt x="222396" y="3760"/>
                  </a:cubicBezTo>
                  <a:lnTo>
                    <a:pt x="236290" y="8073"/>
                  </a:lnTo>
                  <a:lnTo>
                    <a:pt x="250184" y="3760"/>
                  </a:lnTo>
                  <a:cubicBezTo>
                    <a:pt x="262233" y="1295"/>
                    <a:pt x="274709" y="0"/>
                    <a:pt x="287487" y="0"/>
                  </a:cubicBezTo>
                  <a:cubicBezTo>
                    <a:pt x="389711" y="0"/>
                    <a:pt x="472580" y="82869"/>
                    <a:pt x="472580" y="185093"/>
                  </a:cubicBezTo>
                  <a:cubicBezTo>
                    <a:pt x="472580" y="287317"/>
                    <a:pt x="389711" y="370186"/>
                    <a:pt x="287487" y="370186"/>
                  </a:cubicBezTo>
                  <a:cubicBezTo>
                    <a:pt x="274709" y="370186"/>
                    <a:pt x="262233" y="368891"/>
                    <a:pt x="250184" y="366426"/>
                  </a:cubicBezTo>
                  <a:lnTo>
                    <a:pt x="236290" y="362113"/>
                  </a:lnTo>
                  <a:lnTo>
                    <a:pt x="222396" y="366426"/>
                  </a:lnTo>
                  <a:cubicBezTo>
                    <a:pt x="210347" y="368891"/>
                    <a:pt x="197871" y="370186"/>
                    <a:pt x="185093" y="370186"/>
                  </a:cubicBezTo>
                  <a:cubicBezTo>
                    <a:pt x="82869" y="370186"/>
                    <a:pt x="0" y="287317"/>
                    <a:pt x="0" y="185093"/>
                  </a:cubicBezTo>
                  <a:cubicBezTo>
                    <a:pt x="0" y="82869"/>
                    <a:pt x="82869" y="0"/>
                    <a:pt x="185093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41C258B7-E447-4033-A8B5-B24A1B398B7A}"/>
                </a:ext>
              </a:extLst>
            </p:cNvPr>
            <p:cNvSpPr/>
            <p:nvPr/>
          </p:nvSpPr>
          <p:spPr bwMode="auto">
            <a:xfrm>
              <a:off x="1948144" y="184652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6" name="二等辺三角形 305">
              <a:extLst>
                <a:ext uri="{FF2B5EF4-FFF2-40B4-BE49-F238E27FC236}">
                  <a16:creationId xmlns:a16="http://schemas.microsoft.com/office/drawing/2014/main" id="{FE39B006-8705-4AE3-97E8-32656C41A787}"/>
                </a:ext>
              </a:extLst>
            </p:cNvPr>
            <p:cNvSpPr/>
            <p:nvPr/>
          </p:nvSpPr>
          <p:spPr bwMode="auto">
            <a:xfrm rot="10800000">
              <a:off x="2039883" y="18378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5" name="楕円 84">
              <a:extLst>
                <a:ext uri="{FF2B5EF4-FFF2-40B4-BE49-F238E27FC236}">
                  <a16:creationId xmlns:a16="http://schemas.microsoft.com/office/drawing/2014/main" id="{2CEC3125-1D51-4DC3-932F-6D622BEEDA3C}"/>
                </a:ext>
              </a:extLst>
            </p:cNvPr>
            <p:cNvSpPr/>
            <p:nvPr/>
          </p:nvSpPr>
          <p:spPr bwMode="auto">
            <a:xfrm>
              <a:off x="1916311" y="145256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20" name="グループ化 119">
            <a:extLst>
              <a:ext uri="{FF2B5EF4-FFF2-40B4-BE49-F238E27FC236}">
                <a16:creationId xmlns:a16="http://schemas.microsoft.com/office/drawing/2014/main" id="{103FABBD-B007-426C-9095-0A158194A857}"/>
              </a:ext>
            </a:extLst>
          </p:cNvPr>
          <p:cNvGrpSpPr/>
          <p:nvPr/>
        </p:nvGrpSpPr>
        <p:grpSpPr>
          <a:xfrm>
            <a:off x="3338623" y="1422508"/>
            <a:ext cx="485214" cy="877588"/>
            <a:chOff x="3338623" y="1422508"/>
            <a:chExt cx="485214" cy="877588"/>
          </a:xfrm>
        </p:grpSpPr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29926319-BE82-45DF-95A1-4204FB46B7E7}"/>
                </a:ext>
              </a:extLst>
            </p:cNvPr>
            <p:cNvSpPr/>
            <p:nvPr/>
          </p:nvSpPr>
          <p:spPr bwMode="auto">
            <a:xfrm>
              <a:off x="3338623" y="1422508"/>
              <a:ext cx="485214" cy="649371"/>
            </a:xfrm>
            <a:custGeom>
              <a:avLst/>
              <a:gdLst>
                <a:gd name="connsiteX0" fmla="*/ 183142 w 366283"/>
                <a:gd name="connsiteY0" fmla="*/ 0 h 442144"/>
                <a:gd name="connsiteX1" fmla="*/ 312643 w 366283"/>
                <a:gd name="connsiteY1" fmla="*/ 53641 h 442144"/>
                <a:gd name="connsiteX2" fmla="*/ 312642 w 366283"/>
                <a:gd name="connsiteY2" fmla="*/ 53642 h 442144"/>
                <a:gd name="connsiteX3" fmla="*/ 312642 w 366283"/>
                <a:gd name="connsiteY3" fmla="*/ 312643 h 442144"/>
                <a:gd name="connsiteX4" fmla="*/ 183142 w 366283"/>
                <a:gd name="connsiteY4" fmla="*/ 442144 h 442144"/>
                <a:gd name="connsiteX5" fmla="*/ 53640 w 366283"/>
                <a:gd name="connsiteY5" fmla="*/ 312643 h 442144"/>
                <a:gd name="connsiteX6" fmla="*/ 53640 w 366283"/>
                <a:gd name="connsiteY6" fmla="*/ 53641 h 442144"/>
                <a:gd name="connsiteX7" fmla="*/ 183142 w 366283"/>
                <a:gd name="connsiteY7" fmla="*/ 0 h 442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66283" h="442144">
                  <a:moveTo>
                    <a:pt x="183142" y="0"/>
                  </a:moveTo>
                  <a:cubicBezTo>
                    <a:pt x="230012" y="0"/>
                    <a:pt x="276882" y="17880"/>
                    <a:pt x="312643" y="53641"/>
                  </a:cubicBezTo>
                  <a:lnTo>
                    <a:pt x="312642" y="53642"/>
                  </a:lnTo>
                  <a:cubicBezTo>
                    <a:pt x="384164" y="125163"/>
                    <a:pt x="384164" y="241122"/>
                    <a:pt x="312642" y="312643"/>
                  </a:cubicBezTo>
                  <a:lnTo>
                    <a:pt x="183142" y="442144"/>
                  </a:lnTo>
                  <a:lnTo>
                    <a:pt x="53640" y="312643"/>
                  </a:lnTo>
                  <a:cubicBezTo>
                    <a:pt x="-17881" y="241121"/>
                    <a:pt x="-17881" y="125163"/>
                    <a:pt x="53640" y="53641"/>
                  </a:cubicBezTo>
                  <a:cubicBezTo>
                    <a:pt x="89401" y="17880"/>
                    <a:pt x="136272" y="0"/>
                    <a:pt x="183142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008C613F-3437-4AD7-AD2A-82D26A37EC5F}"/>
                </a:ext>
              </a:extLst>
            </p:cNvPr>
            <p:cNvSpPr/>
            <p:nvPr/>
          </p:nvSpPr>
          <p:spPr bwMode="auto">
            <a:xfrm>
              <a:off x="3396137" y="184652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3" name="二等辺三角形 272">
              <a:extLst>
                <a:ext uri="{FF2B5EF4-FFF2-40B4-BE49-F238E27FC236}">
                  <a16:creationId xmlns:a16="http://schemas.microsoft.com/office/drawing/2014/main" id="{8169D42C-2E8B-410D-9569-984853449D99}"/>
                </a:ext>
              </a:extLst>
            </p:cNvPr>
            <p:cNvSpPr/>
            <p:nvPr/>
          </p:nvSpPr>
          <p:spPr bwMode="auto">
            <a:xfrm rot="10800000">
              <a:off x="3487876" y="18378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4" name="楕円 93">
              <a:extLst>
                <a:ext uri="{FF2B5EF4-FFF2-40B4-BE49-F238E27FC236}">
                  <a16:creationId xmlns:a16="http://schemas.microsoft.com/office/drawing/2014/main" id="{DDDBD765-118D-4199-A70F-98247455B1E0}"/>
                </a:ext>
              </a:extLst>
            </p:cNvPr>
            <p:cNvSpPr/>
            <p:nvPr/>
          </p:nvSpPr>
          <p:spPr bwMode="auto">
            <a:xfrm>
              <a:off x="3364304" y="145256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2EA05BC2-4944-4A8F-AE05-E827B28B4702}"/>
              </a:ext>
            </a:extLst>
          </p:cNvPr>
          <p:cNvGrpSpPr/>
          <p:nvPr/>
        </p:nvGrpSpPr>
        <p:grpSpPr>
          <a:xfrm>
            <a:off x="3992991" y="1408044"/>
            <a:ext cx="494828" cy="892052"/>
            <a:chOff x="3992991" y="1408044"/>
            <a:chExt cx="494828" cy="892052"/>
          </a:xfrm>
        </p:grpSpPr>
        <p:sp>
          <p:nvSpPr>
            <p:cNvPr id="263" name="フリーフォーム: 図形 262">
              <a:extLst>
                <a:ext uri="{FF2B5EF4-FFF2-40B4-BE49-F238E27FC236}">
                  <a16:creationId xmlns:a16="http://schemas.microsoft.com/office/drawing/2014/main" id="{76B0D838-E393-474E-A8AD-33F2974CB08C}"/>
                </a:ext>
              </a:extLst>
            </p:cNvPr>
            <p:cNvSpPr/>
            <p:nvPr/>
          </p:nvSpPr>
          <p:spPr bwMode="auto">
            <a:xfrm>
              <a:off x="3992991" y="1408044"/>
              <a:ext cx="494828" cy="513406"/>
            </a:xfrm>
            <a:custGeom>
              <a:avLst/>
              <a:gdLst>
                <a:gd name="connsiteX0" fmla="*/ 240987 w 494828"/>
                <a:gd name="connsiteY0" fmla="*/ 0 h 513406"/>
                <a:gd name="connsiteX1" fmla="*/ 467070 w 494828"/>
                <a:gd name="connsiteY1" fmla="*/ 238368 h 513406"/>
                <a:gd name="connsiteX2" fmla="*/ 449303 w 494828"/>
                <a:gd name="connsiteY2" fmla="*/ 331152 h 513406"/>
                <a:gd name="connsiteX3" fmla="*/ 433520 w 494828"/>
                <a:gd name="connsiteY3" fmla="*/ 361810 h 513406"/>
                <a:gd name="connsiteX4" fmla="*/ 442955 w 494828"/>
                <a:gd name="connsiteY4" fmla="*/ 374803 h 513406"/>
                <a:gd name="connsiteX5" fmla="*/ 494828 w 494828"/>
                <a:gd name="connsiteY5" fmla="*/ 421477 h 513406"/>
                <a:gd name="connsiteX6" fmla="*/ 444011 w 494828"/>
                <a:gd name="connsiteY6" fmla="*/ 438565 h 513406"/>
                <a:gd name="connsiteX7" fmla="*/ 435207 w 494828"/>
                <a:gd name="connsiteY7" fmla="*/ 437951 h 513406"/>
                <a:gd name="connsiteX8" fmla="*/ 442955 w 494828"/>
                <a:gd name="connsiteY8" fmla="*/ 448622 h 513406"/>
                <a:gd name="connsiteX9" fmla="*/ 494828 w 494828"/>
                <a:gd name="connsiteY9" fmla="*/ 495296 h 513406"/>
                <a:gd name="connsiteX10" fmla="*/ 345860 w 494828"/>
                <a:gd name="connsiteY10" fmla="*/ 486085 h 513406"/>
                <a:gd name="connsiteX11" fmla="*/ 322000 w 494828"/>
                <a:gd name="connsiteY11" fmla="*/ 459034 h 513406"/>
                <a:gd name="connsiteX12" fmla="*/ 308217 w 494828"/>
                <a:gd name="connsiteY12" fmla="*/ 466020 h 513406"/>
                <a:gd name="connsiteX13" fmla="*/ 240987 w 494828"/>
                <a:gd name="connsiteY13" fmla="*/ 476736 h 513406"/>
                <a:gd name="connsiteX14" fmla="*/ 173757 w 494828"/>
                <a:gd name="connsiteY14" fmla="*/ 466020 h 513406"/>
                <a:gd name="connsiteX15" fmla="*/ 168857 w 494828"/>
                <a:gd name="connsiteY15" fmla="*/ 463536 h 513406"/>
                <a:gd name="connsiteX16" fmla="*/ 148968 w 494828"/>
                <a:gd name="connsiteY16" fmla="*/ 486084 h 513406"/>
                <a:gd name="connsiteX17" fmla="*/ 0 w 494828"/>
                <a:gd name="connsiteY17" fmla="*/ 495295 h 513406"/>
                <a:gd name="connsiteX18" fmla="*/ 44541 w 494828"/>
                <a:gd name="connsiteY18" fmla="*/ 436453 h 513406"/>
                <a:gd name="connsiteX19" fmla="*/ 0 w 494828"/>
                <a:gd name="connsiteY19" fmla="*/ 421476 h 513406"/>
                <a:gd name="connsiteX20" fmla="*/ 49020 w 494828"/>
                <a:gd name="connsiteY20" fmla="*/ 356718 h 513406"/>
                <a:gd name="connsiteX21" fmla="*/ 32671 w 494828"/>
                <a:gd name="connsiteY21" fmla="*/ 331152 h 513406"/>
                <a:gd name="connsiteX22" fmla="*/ 14904 w 494828"/>
                <a:gd name="connsiteY22" fmla="*/ 238368 h 513406"/>
                <a:gd name="connsiteX23" fmla="*/ 240987 w 494828"/>
                <a:gd name="connsiteY23" fmla="*/ 0 h 513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494828" h="513406">
                  <a:moveTo>
                    <a:pt x="240987" y="0"/>
                  </a:moveTo>
                  <a:cubicBezTo>
                    <a:pt x="365849" y="0"/>
                    <a:pt x="467070" y="106721"/>
                    <a:pt x="467070" y="238368"/>
                  </a:cubicBezTo>
                  <a:cubicBezTo>
                    <a:pt x="467070" y="271280"/>
                    <a:pt x="460744" y="302634"/>
                    <a:pt x="449303" y="331152"/>
                  </a:cubicBezTo>
                  <a:lnTo>
                    <a:pt x="433520" y="361810"/>
                  </a:lnTo>
                  <a:lnTo>
                    <a:pt x="442955" y="374803"/>
                  </a:lnTo>
                  <a:cubicBezTo>
                    <a:pt x="458424" y="392003"/>
                    <a:pt x="475780" y="407672"/>
                    <a:pt x="494828" y="421477"/>
                  </a:cubicBezTo>
                  <a:cubicBezTo>
                    <a:pt x="478684" y="430798"/>
                    <a:pt x="461415" y="436405"/>
                    <a:pt x="444011" y="438565"/>
                  </a:cubicBezTo>
                  <a:lnTo>
                    <a:pt x="435207" y="437951"/>
                  </a:lnTo>
                  <a:lnTo>
                    <a:pt x="442955" y="448622"/>
                  </a:lnTo>
                  <a:cubicBezTo>
                    <a:pt x="458424" y="465822"/>
                    <a:pt x="475779" y="481491"/>
                    <a:pt x="494828" y="495296"/>
                  </a:cubicBezTo>
                  <a:cubicBezTo>
                    <a:pt x="446396" y="523258"/>
                    <a:pt x="387840" y="517803"/>
                    <a:pt x="345860" y="486085"/>
                  </a:cubicBezTo>
                  <a:lnTo>
                    <a:pt x="322000" y="459034"/>
                  </a:lnTo>
                  <a:lnTo>
                    <a:pt x="308217" y="466020"/>
                  </a:lnTo>
                  <a:cubicBezTo>
                    <a:pt x="286980" y="472984"/>
                    <a:pt x="264399" y="476736"/>
                    <a:pt x="240987" y="476736"/>
                  </a:cubicBezTo>
                  <a:cubicBezTo>
                    <a:pt x="217576" y="476736"/>
                    <a:pt x="194995" y="472984"/>
                    <a:pt x="173757" y="466020"/>
                  </a:cubicBezTo>
                  <a:lnTo>
                    <a:pt x="168857" y="463536"/>
                  </a:lnTo>
                  <a:lnTo>
                    <a:pt x="148968" y="486084"/>
                  </a:lnTo>
                  <a:cubicBezTo>
                    <a:pt x="106988" y="517802"/>
                    <a:pt x="48433" y="523257"/>
                    <a:pt x="0" y="495295"/>
                  </a:cubicBezTo>
                  <a:lnTo>
                    <a:pt x="44541" y="436453"/>
                  </a:lnTo>
                  <a:lnTo>
                    <a:pt x="0" y="421476"/>
                  </a:lnTo>
                  <a:lnTo>
                    <a:pt x="49020" y="356718"/>
                  </a:lnTo>
                  <a:lnTo>
                    <a:pt x="32671" y="331152"/>
                  </a:lnTo>
                  <a:cubicBezTo>
                    <a:pt x="21230" y="302634"/>
                    <a:pt x="14904" y="271280"/>
                    <a:pt x="14904" y="238368"/>
                  </a:cubicBezTo>
                  <a:cubicBezTo>
                    <a:pt x="14904" y="106721"/>
                    <a:pt x="116125" y="0"/>
                    <a:pt x="240987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0" name="フリーフォーム: 図形 89">
              <a:extLst>
                <a:ext uri="{FF2B5EF4-FFF2-40B4-BE49-F238E27FC236}">
                  <a16:creationId xmlns:a16="http://schemas.microsoft.com/office/drawing/2014/main" id="{ED8E9940-BCF5-491E-87B0-9FB7A04ECBBB}"/>
                </a:ext>
              </a:extLst>
            </p:cNvPr>
            <p:cNvSpPr/>
            <p:nvPr/>
          </p:nvSpPr>
          <p:spPr bwMode="auto">
            <a:xfrm>
              <a:off x="4055312" y="184652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2" name="二等辺三角形 271">
              <a:extLst>
                <a:ext uri="{FF2B5EF4-FFF2-40B4-BE49-F238E27FC236}">
                  <a16:creationId xmlns:a16="http://schemas.microsoft.com/office/drawing/2014/main" id="{A01324DD-377E-41D8-AA84-370C561DE799}"/>
                </a:ext>
              </a:extLst>
            </p:cNvPr>
            <p:cNvSpPr/>
            <p:nvPr/>
          </p:nvSpPr>
          <p:spPr bwMode="auto">
            <a:xfrm rot="10800000">
              <a:off x="4147051" y="18378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5" name="楕円 94">
              <a:extLst>
                <a:ext uri="{FF2B5EF4-FFF2-40B4-BE49-F238E27FC236}">
                  <a16:creationId xmlns:a16="http://schemas.microsoft.com/office/drawing/2014/main" id="{A0BA55E5-2416-4291-B5A7-254964FA4E86}"/>
                </a:ext>
              </a:extLst>
            </p:cNvPr>
            <p:cNvSpPr/>
            <p:nvPr/>
          </p:nvSpPr>
          <p:spPr bwMode="auto">
            <a:xfrm>
              <a:off x="4023479" y="145256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C92C5FB0-4B00-49DD-9A2D-C33AAE91A762}"/>
              </a:ext>
            </a:extLst>
          </p:cNvPr>
          <p:cNvGrpSpPr/>
          <p:nvPr/>
        </p:nvGrpSpPr>
        <p:grpSpPr>
          <a:xfrm>
            <a:off x="664607" y="1452561"/>
            <a:ext cx="433852" cy="847535"/>
            <a:chOff x="664607" y="1452561"/>
            <a:chExt cx="433852" cy="847535"/>
          </a:xfrm>
        </p:grpSpPr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1447C4B9-1F3F-4823-A1E9-6C966C011BEE}"/>
                </a:ext>
              </a:extLst>
            </p:cNvPr>
            <p:cNvSpPr/>
            <p:nvPr/>
          </p:nvSpPr>
          <p:spPr bwMode="auto">
            <a:xfrm>
              <a:off x="696440" y="184652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339933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8" name="二等辺三角形 307">
              <a:extLst>
                <a:ext uri="{FF2B5EF4-FFF2-40B4-BE49-F238E27FC236}">
                  <a16:creationId xmlns:a16="http://schemas.microsoft.com/office/drawing/2014/main" id="{1F82F3C4-5237-4777-A1C7-18D8C9FC6B68}"/>
                </a:ext>
              </a:extLst>
            </p:cNvPr>
            <p:cNvSpPr/>
            <p:nvPr/>
          </p:nvSpPr>
          <p:spPr bwMode="auto">
            <a:xfrm rot="10800000">
              <a:off x="788179" y="18378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0" name="楕円 99">
              <a:extLst>
                <a:ext uri="{FF2B5EF4-FFF2-40B4-BE49-F238E27FC236}">
                  <a16:creationId xmlns:a16="http://schemas.microsoft.com/office/drawing/2014/main" id="{E7D0CD15-3F9D-4ACD-93C8-7380FA733868}"/>
                </a:ext>
              </a:extLst>
            </p:cNvPr>
            <p:cNvSpPr/>
            <p:nvPr/>
          </p:nvSpPr>
          <p:spPr bwMode="auto">
            <a:xfrm>
              <a:off x="664607" y="145256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9" name="グループ化 118">
            <a:extLst>
              <a:ext uri="{FF2B5EF4-FFF2-40B4-BE49-F238E27FC236}">
                <a16:creationId xmlns:a16="http://schemas.microsoft.com/office/drawing/2014/main" id="{3D122B7D-7E66-4621-A0C7-8D4847B0C409}"/>
              </a:ext>
            </a:extLst>
          </p:cNvPr>
          <p:cNvGrpSpPr/>
          <p:nvPr/>
        </p:nvGrpSpPr>
        <p:grpSpPr>
          <a:xfrm>
            <a:off x="2733273" y="1452561"/>
            <a:ext cx="433852" cy="847535"/>
            <a:chOff x="2733273" y="1452561"/>
            <a:chExt cx="433852" cy="847535"/>
          </a:xfrm>
        </p:grpSpPr>
        <p:sp>
          <p:nvSpPr>
            <p:cNvPr id="101" name="フリーフォーム: 図形 100">
              <a:extLst>
                <a:ext uri="{FF2B5EF4-FFF2-40B4-BE49-F238E27FC236}">
                  <a16:creationId xmlns:a16="http://schemas.microsoft.com/office/drawing/2014/main" id="{A55FFC7D-359C-4676-84EF-AED7FE01F04C}"/>
                </a:ext>
              </a:extLst>
            </p:cNvPr>
            <p:cNvSpPr/>
            <p:nvPr/>
          </p:nvSpPr>
          <p:spPr bwMode="auto">
            <a:xfrm>
              <a:off x="2765106" y="1846523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4" name="二等辺三角形 273">
              <a:extLst>
                <a:ext uri="{FF2B5EF4-FFF2-40B4-BE49-F238E27FC236}">
                  <a16:creationId xmlns:a16="http://schemas.microsoft.com/office/drawing/2014/main" id="{D0F6526D-A2B9-4DBE-AE56-5541003752D0}"/>
                </a:ext>
              </a:extLst>
            </p:cNvPr>
            <p:cNvSpPr/>
            <p:nvPr/>
          </p:nvSpPr>
          <p:spPr bwMode="auto">
            <a:xfrm rot="10800000">
              <a:off x="2856845" y="18378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5" name="楕円 104">
              <a:extLst>
                <a:ext uri="{FF2B5EF4-FFF2-40B4-BE49-F238E27FC236}">
                  <a16:creationId xmlns:a16="http://schemas.microsoft.com/office/drawing/2014/main" id="{31843A54-A2CB-4F60-8ACA-F19E86A010AA}"/>
                </a:ext>
              </a:extLst>
            </p:cNvPr>
            <p:cNvSpPr/>
            <p:nvPr/>
          </p:nvSpPr>
          <p:spPr bwMode="auto">
            <a:xfrm>
              <a:off x="2733273" y="1452561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2" name="グループ化 161">
            <a:extLst>
              <a:ext uri="{FF2B5EF4-FFF2-40B4-BE49-F238E27FC236}">
                <a16:creationId xmlns:a16="http://schemas.microsoft.com/office/drawing/2014/main" id="{FAECD997-9F69-4402-A2B6-DAB35ED18842}"/>
              </a:ext>
            </a:extLst>
          </p:cNvPr>
          <p:cNvGrpSpPr/>
          <p:nvPr/>
        </p:nvGrpSpPr>
        <p:grpSpPr>
          <a:xfrm>
            <a:off x="1215841" y="2490570"/>
            <a:ext cx="527350" cy="913707"/>
            <a:chOff x="1215841" y="2490570"/>
            <a:chExt cx="527350" cy="913707"/>
          </a:xfrm>
        </p:grpSpPr>
        <p:sp>
          <p:nvSpPr>
            <p:cNvPr id="129" name="フリーフォーム: 図形 128">
              <a:extLst>
                <a:ext uri="{FF2B5EF4-FFF2-40B4-BE49-F238E27FC236}">
                  <a16:creationId xmlns:a16="http://schemas.microsoft.com/office/drawing/2014/main" id="{8CAFFCA6-0108-494C-A5B5-0A777060C9F4}"/>
                </a:ext>
              </a:extLst>
            </p:cNvPr>
            <p:cNvSpPr/>
            <p:nvPr/>
          </p:nvSpPr>
          <p:spPr bwMode="auto">
            <a:xfrm>
              <a:off x="1294423" y="2950704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431F79F8-0DA2-4F68-8DEF-B430FD0EC95C}"/>
                </a:ext>
              </a:extLst>
            </p:cNvPr>
            <p:cNvSpPr/>
            <p:nvPr/>
          </p:nvSpPr>
          <p:spPr bwMode="auto">
            <a:xfrm>
              <a:off x="1215841" y="2490570"/>
              <a:ext cx="527350" cy="322644"/>
            </a:xfrm>
            <a:custGeom>
              <a:avLst/>
              <a:gdLst>
                <a:gd name="connsiteX0" fmla="*/ 673430 w 1346860"/>
                <a:gd name="connsiteY0" fmla="*/ 0 h 824043"/>
                <a:gd name="connsiteX1" fmla="*/ 817835 w 1346860"/>
                <a:gd name="connsiteY1" fmla="*/ 134504 h 824043"/>
                <a:gd name="connsiteX2" fmla="*/ 1010145 w 1346860"/>
                <a:gd name="connsiteY2" fmla="*/ 90223 h 824043"/>
                <a:gd name="connsiteX3" fmla="*/ 1067951 w 1346860"/>
                <a:gd name="connsiteY3" fmla="*/ 278909 h 824043"/>
                <a:gd name="connsiteX4" fmla="*/ 1256637 w 1346860"/>
                <a:gd name="connsiteY4" fmla="*/ 336715 h 824043"/>
                <a:gd name="connsiteX5" fmla="*/ 1212356 w 1346860"/>
                <a:gd name="connsiteY5" fmla="*/ 529025 h 824043"/>
                <a:gd name="connsiteX6" fmla="*/ 1346860 w 1346860"/>
                <a:gd name="connsiteY6" fmla="*/ 673430 h 824043"/>
                <a:gd name="connsiteX7" fmla="*/ 1212356 w 1346860"/>
                <a:gd name="connsiteY7" fmla="*/ 817835 h 824043"/>
                <a:gd name="connsiteX8" fmla="*/ 1213786 w 1346860"/>
                <a:gd name="connsiteY8" fmla="*/ 824043 h 824043"/>
                <a:gd name="connsiteX9" fmla="*/ 1174849 w 1346860"/>
                <a:gd name="connsiteY9" fmla="*/ 806309 h 824043"/>
                <a:gd name="connsiteX10" fmla="*/ 673430 w 1346860"/>
                <a:gd name="connsiteY10" fmla="*/ 721761 h 824043"/>
                <a:gd name="connsiteX11" fmla="*/ 172012 w 1346860"/>
                <a:gd name="connsiteY11" fmla="*/ 806309 h 824043"/>
                <a:gd name="connsiteX12" fmla="*/ 133075 w 1346860"/>
                <a:gd name="connsiteY12" fmla="*/ 824043 h 824043"/>
                <a:gd name="connsiteX13" fmla="*/ 134504 w 1346860"/>
                <a:gd name="connsiteY13" fmla="*/ 817835 h 824043"/>
                <a:gd name="connsiteX14" fmla="*/ 0 w 1346860"/>
                <a:gd name="connsiteY14" fmla="*/ 673430 h 824043"/>
                <a:gd name="connsiteX15" fmla="*/ 134504 w 1346860"/>
                <a:gd name="connsiteY15" fmla="*/ 529025 h 824043"/>
                <a:gd name="connsiteX16" fmla="*/ 90223 w 1346860"/>
                <a:gd name="connsiteY16" fmla="*/ 336715 h 824043"/>
                <a:gd name="connsiteX17" fmla="*/ 278909 w 1346860"/>
                <a:gd name="connsiteY17" fmla="*/ 278909 h 824043"/>
                <a:gd name="connsiteX18" fmla="*/ 336715 w 1346860"/>
                <a:gd name="connsiteY18" fmla="*/ 90223 h 824043"/>
                <a:gd name="connsiteX19" fmla="*/ 529025 w 1346860"/>
                <a:gd name="connsiteY19" fmla="*/ 134504 h 8240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346860" h="824043">
                  <a:moveTo>
                    <a:pt x="673430" y="0"/>
                  </a:moveTo>
                  <a:lnTo>
                    <a:pt x="817835" y="134504"/>
                  </a:lnTo>
                  <a:lnTo>
                    <a:pt x="1010145" y="90223"/>
                  </a:lnTo>
                  <a:lnTo>
                    <a:pt x="1067951" y="278909"/>
                  </a:lnTo>
                  <a:lnTo>
                    <a:pt x="1256637" y="336715"/>
                  </a:lnTo>
                  <a:lnTo>
                    <a:pt x="1212356" y="529025"/>
                  </a:lnTo>
                  <a:lnTo>
                    <a:pt x="1346860" y="673430"/>
                  </a:lnTo>
                  <a:lnTo>
                    <a:pt x="1212356" y="817835"/>
                  </a:lnTo>
                  <a:lnTo>
                    <a:pt x="1213786" y="824043"/>
                  </a:lnTo>
                  <a:lnTo>
                    <a:pt x="1174849" y="806309"/>
                  </a:lnTo>
                  <a:cubicBezTo>
                    <a:pt x="1031716" y="752930"/>
                    <a:pt x="859167" y="721761"/>
                    <a:pt x="673430" y="721761"/>
                  </a:cubicBezTo>
                  <a:cubicBezTo>
                    <a:pt x="487694" y="721761"/>
                    <a:pt x="315144" y="752930"/>
                    <a:pt x="172012" y="806309"/>
                  </a:cubicBezTo>
                  <a:lnTo>
                    <a:pt x="133075" y="824043"/>
                  </a:lnTo>
                  <a:lnTo>
                    <a:pt x="134504" y="817835"/>
                  </a:lnTo>
                  <a:lnTo>
                    <a:pt x="0" y="673430"/>
                  </a:lnTo>
                  <a:lnTo>
                    <a:pt x="134504" y="529025"/>
                  </a:lnTo>
                  <a:lnTo>
                    <a:pt x="90223" y="336715"/>
                  </a:lnTo>
                  <a:lnTo>
                    <a:pt x="278909" y="278909"/>
                  </a:lnTo>
                  <a:lnTo>
                    <a:pt x="336715" y="90223"/>
                  </a:lnTo>
                  <a:lnTo>
                    <a:pt x="529025" y="134504"/>
                  </a:ln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4" name="二等辺三角形 303">
              <a:extLst>
                <a:ext uri="{FF2B5EF4-FFF2-40B4-BE49-F238E27FC236}">
                  <a16:creationId xmlns:a16="http://schemas.microsoft.com/office/drawing/2014/main" id="{561474B2-0F73-4D36-B1FE-2925E24ACD81}"/>
                </a:ext>
              </a:extLst>
            </p:cNvPr>
            <p:cNvSpPr/>
            <p:nvPr/>
          </p:nvSpPr>
          <p:spPr bwMode="auto">
            <a:xfrm rot="10800000">
              <a:off x="1386162" y="29300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4" name="楕円 133">
              <a:extLst>
                <a:ext uri="{FF2B5EF4-FFF2-40B4-BE49-F238E27FC236}">
                  <a16:creationId xmlns:a16="http://schemas.microsoft.com/office/drawing/2014/main" id="{AE20EF72-4FFD-4247-A225-03C7DB277489}"/>
                </a:ext>
              </a:extLst>
            </p:cNvPr>
            <p:cNvSpPr/>
            <p:nvPr/>
          </p:nvSpPr>
          <p:spPr bwMode="auto">
            <a:xfrm>
              <a:off x="1262590" y="2556742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5C86D489-C374-4BD5-8D72-4DE07356EAF8}"/>
              </a:ext>
            </a:extLst>
          </p:cNvPr>
          <p:cNvGrpSpPr/>
          <p:nvPr/>
        </p:nvGrpSpPr>
        <p:grpSpPr>
          <a:xfrm>
            <a:off x="1896947" y="2513741"/>
            <a:ext cx="472580" cy="890536"/>
            <a:chOff x="1896947" y="2513741"/>
            <a:chExt cx="472580" cy="890536"/>
          </a:xfrm>
        </p:grpSpPr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C1664E7A-F0B8-4460-85B7-135E8D705E6A}"/>
                </a:ext>
              </a:extLst>
            </p:cNvPr>
            <p:cNvSpPr/>
            <p:nvPr/>
          </p:nvSpPr>
          <p:spPr bwMode="auto">
            <a:xfrm>
              <a:off x="1896947" y="2513741"/>
              <a:ext cx="472580" cy="370186"/>
            </a:xfrm>
            <a:custGeom>
              <a:avLst/>
              <a:gdLst>
                <a:gd name="connsiteX0" fmla="*/ 185093 w 472580"/>
                <a:gd name="connsiteY0" fmla="*/ 0 h 370186"/>
                <a:gd name="connsiteX1" fmla="*/ 222396 w 472580"/>
                <a:gd name="connsiteY1" fmla="*/ 3760 h 370186"/>
                <a:gd name="connsiteX2" fmla="*/ 236290 w 472580"/>
                <a:gd name="connsiteY2" fmla="*/ 8073 h 370186"/>
                <a:gd name="connsiteX3" fmla="*/ 250184 w 472580"/>
                <a:gd name="connsiteY3" fmla="*/ 3760 h 370186"/>
                <a:gd name="connsiteX4" fmla="*/ 287487 w 472580"/>
                <a:gd name="connsiteY4" fmla="*/ 0 h 370186"/>
                <a:gd name="connsiteX5" fmla="*/ 472580 w 472580"/>
                <a:gd name="connsiteY5" fmla="*/ 185093 h 370186"/>
                <a:gd name="connsiteX6" fmla="*/ 287487 w 472580"/>
                <a:gd name="connsiteY6" fmla="*/ 370186 h 370186"/>
                <a:gd name="connsiteX7" fmla="*/ 250184 w 472580"/>
                <a:gd name="connsiteY7" fmla="*/ 366426 h 370186"/>
                <a:gd name="connsiteX8" fmla="*/ 236290 w 472580"/>
                <a:gd name="connsiteY8" fmla="*/ 362113 h 370186"/>
                <a:gd name="connsiteX9" fmla="*/ 222396 w 472580"/>
                <a:gd name="connsiteY9" fmla="*/ 366426 h 370186"/>
                <a:gd name="connsiteX10" fmla="*/ 185093 w 472580"/>
                <a:gd name="connsiteY10" fmla="*/ 370186 h 370186"/>
                <a:gd name="connsiteX11" fmla="*/ 0 w 472580"/>
                <a:gd name="connsiteY11" fmla="*/ 185093 h 370186"/>
                <a:gd name="connsiteX12" fmla="*/ 185093 w 472580"/>
                <a:gd name="connsiteY12" fmla="*/ 0 h 370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72580" h="370186">
                  <a:moveTo>
                    <a:pt x="185093" y="0"/>
                  </a:moveTo>
                  <a:cubicBezTo>
                    <a:pt x="197871" y="0"/>
                    <a:pt x="210347" y="1295"/>
                    <a:pt x="222396" y="3760"/>
                  </a:cubicBezTo>
                  <a:lnTo>
                    <a:pt x="236290" y="8073"/>
                  </a:lnTo>
                  <a:lnTo>
                    <a:pt x="250184" y="3760"/>
                  </a:lnTo>
                  <a:cubicBezTo>
                    <a:pt x="262233" y="1295"/>
                    <a:pt x="274709" y="0"/>
                    <a:pt x="287487" y="0"/>
                  </a:cubicBezTo>
                  <a:cubicBezTo>
                    <a:pt x="389711" y="0"/>
                    <a:pt x="472580" y="82869"/>
                    <a:pt x="472580" y="185093"/>
                  </a:cubicBezTo>
                  <a:cubicBezTo>
                    <a:pt x="472580" y="287317"/>
                    <a:pt x="389711" y="370186"/>
                    <a:pt x="287487" y="370186"/>
                  </a:cubicBezTo>
                  <a:cubicBezTo>
                    <a:pt x="274709" y="370186"/>
                    <a:pt x="262233" y="368891"/>
                    <a:pt x="250184" y="366426"/>
                  </a:cubicBezTo>
                  <a:lnTo>
                    <a:pt x="236290" y="362113"/>
                  </a:lnTo>
                  <a:lnTo>
                    <a:pt x="222396" y="366426"/>
                  </a:lnTo>
                  <a:cubicBezTo>
                    <a:pt x="210347" y="368891"/>
                    <a:pt x="197871" y="370186"/>
                    <a:pt x="185093" y="370186"/>
                  </a:cubicBezTo>
                  <a:cubicBezTo>
                    <a:pt x="82869" y="370186"/>
                    <a:pt x="0" y="287317"/>
                    <a:pt x="0" y="185093"/>
                  </a:cubicBezTo>
                  <a:cubicBezTo>
                    <a:pt x="0" y="82869"/>
                    <a:pt x="82869" y="0"/>
                    <a:pt x="185093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5" name="フリーフォーム: 図形 134">
              <a:extLst>
                <a:ext uri="{FF2B5EF4-FFF2-40B4-BE49-F238E27FC236}">
                  <a16:creationId xmlns:a16="http://schemas.microsoft.com/office/drawing/2014/main" id="{83F56E2C-AB82-4CA2-A9A5-CE85391C9C0C}"/>
                </a:ext>
              </a:extLst>
            </p:cNvPr>
            <p:cNvSpPr/>
            <p:nvPr/>
          </p:nvSpPr>
          <p:spPr bwMode="auto">
            <a:xfrm>
              <a:off x="1948144" y="2950704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3" name="二等辺三角形 302">
              <a:extLst>
                <a:ext uri="{FF2B5EF4-FFF2-40B4-BE49-F238E27FC236}">
                  <a16:creationId xmlns:a16="http://schemas.microsoft.com/office/drawing/2014/main" id="{D9B9608B-E7D2-44A7-9992-23B6F3B3D4C7}"/>
                </a:ext>
              </a:extLst>
            </p:cNvPr>
            <p:cNvSpPr/>
            <p:nvPr/>
          </p:nvSpPr>
          <p:spPr bwMode="auto">
            <a:xfrm rot="10800000">
              <a:off x="2039883" y="29300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9" name="楕円 138">
              <a:extLst>
                <a:ext uri="{FF2B5EF4-FFF2-40B4-BE49-F238E27FC236}">
                  <a16:creationId xmlns:a16="http://schemas.microsoft.com/office/drawing/2014/main" id="{FE773CDA-0578-4A4D-ADAD-C873F6A8D760}"/>
                </a:ext>
              </a:extLst>
            </p:cNvPr>
            <p:cNvSpPr/>
            <p:nvPr/>
          </p:nvSpPr>
          <p:spPr bwMode="auto">
            <a:xfrm>
              <a:off x="1916311" y="2556742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0" name="グループ化 159">
            <a:extLst>
              <a:ext uri="{FF2B5EF4-FFF2-40B4-BE49-F238E27FC236}">
                <a16:creationId xmlns:a16="http://schemas.microsoft.com/office/drawing/2014/main" id="{1A8BC96E-5973-4B33-B1CB-8744460D972A}"/>
              </a:ext>
            </a:extLst>
          </p:cNvPr>
          <p:cNvGrpSpPr/>
          <p:nvPr/>
        </p:nvGrpSpPr>
        <p:grpSpPr>
          <a:xfrm>
            <a:off x="3338623" y="2526689"/>
            <a:ext cx="485214" cy="877588"/>
            <a:chOff x="3338623" y="2526689"/>
            <a:chExt cx="485214" cy="877588"/>
          </a:xfrm>
        </p:grpSpPr>
        <p:sp>
          <p:nvSpPr>
            <p:cNvPr id="128" name="フリーフォーム: 図形 127">
              <a:extLst>
                <a:ext uri="{FF2B5EF4-FFF2-40B4-BE49-F238E27FC236}">
                  <a16:creationId xmlns:a16="http://schemas.microsoft.com/office/drawing/2014/main" id="{DF928417-4FC9-4CE6-B85B-B756D971E8F6}"/>
                </a:ext>
              </a:extLst>
            </p:cNvPr>
            <p:cNvSpPr/>
            <p:nvPr/>
          </p:nvSpPr>
          <p:spPr bwMode="auto">
            <a:xfrm>
              <a:off x="3338623" y="2526689"/>
              <a:ext cx="485214" cy="649371"/>
            </a:xfrm>
            <a:custGeom>
              <a:avLst/>
              <a:gdLst>
                <a:gd name="connsiteX0" fmla="*/ 183142 w 366283"/>
                <a:gd name="connsiteY0" fmla="*/ 0 h 442144"/>
                <a:gd name="connsiteX1" fmla="*/ 312643 w 366283"/>
                <a:gd name="connsiteY1" fmla="*/ 53641 h 442144"/>
                <a:gd name="connsiteX2" fmla="*/ 312642 w 366283"/>
                <a:gd name="connsiteY2" fmla="*/ 53642 h 442144"/>
                <a:gd name="connsiteX3" fmla="*/ 312642 w 366283"/>
                <a:gd name="connsiteY3" fmla="*/ 312643 h 442144"/>
                <a:gd name="connsiteX4" fmla="*/ 183142 w 366283"/>
                <a:gd name="connsiteY4" fmla="*/ 442144 h 442144"/>
                <a:gd name="connsiteX5" fmla="*/ 53640 w 366283"/>
                <a:gd name="connsiteY5" fmla="*/ 312643 h 442144"/>
                <a:gd name="connsiteX6" fmla="*/ 53640 w 366283"/>
                <a:gd name="connsiteY6" fmla="*/ 53641 h 442144"/>
                <a:gd name="connsiteX7" fmla="*/ 183142 w 366283"/>
                <a:gd name="connsiteY7" fmla="*/ 0 h 442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66283" h="442144">
                  <a:moveTo>
                    <a:pt x="183142" y="0"/>
                  </a:moveTo>
                  <a:cubicBezTo>
                    <a:pt x="230012" y="0"/>
                    <a:pt x="276882" y="17880"/>
                    <a:pt x="312643" y="53641"/>
                  </a:cubicBezTo>
                  <a:lnTo>
                    <a:pt x="312642" y="53642"/>
                  </a:lnTo>
                  <a:cubicBezTo>
                    <a:pt x="384164" y="125163"/>
                    <a:pt x="384164" y="241122"/>
                    <a:pt x="312642" y="312643"/>
                  </a:cubicBezTo>
                  <a:lnTo>
                    <a:pt x="183142" y="442144"/>
                  </a:lnTo>
                  <a:lnTo>
                    <a:pt x="53640" y="312643"/>
                  </a:lnTo>
                  <a:cubicBezTo>
                    <a:pt x="-17881" y="241121"/>
                    <a:pt x="-17881" y="125163"/>
                    <a:pt x="53640" y="53641"/>
                  </a:cubicBezTo>
                  <a:cubicBezTo>
                    <a:pt x="89401" y="17880"/>
                    <a:pt x="136272" y="0"/>
                    <a:pt x="183142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CEB43B60-575C-4884-9B26-2C93A1526047}"/>
                </a:ext>
              </a:extLst>
            </p:cNvPr>
            <p:cNvSpPr/>
            <p:nvPr/>
          </p:nvSpPr>
          <p:spPr bwMode="auto">
            <a:xfrm>
              <a:off x="3396137" y="2950704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65" name="二等辺三角形 264">
              <a:extLst>
                <a:ext uri="{FF2B5EF4-FFF2-40B4-BE49-F238E27FC236}">
                  <a16:creationId xmlns:a16="http://schemas.microsoft.com/office/drawing/2014/main" id="{F68344DD-DBF6-40A4-82B1-EE3532539EDB}"/>
                </a:ext>
              </a:extLst>
            </p:cNvPr>
            <p:cNvSpPr/>
            <p:nvPr/>
          </p:nvSpPr>
          <p:spPr bwMode="auto">
            <a:xfrm rot="10800000">
              <a:off x="3487876" y="29300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8" name="楕円 147">
              <a:extLst>
                <a:ext uri="{FF2B5EF4-FFF2-40B4-BE49-F238E27FC236}">
                  <a16:creationId xmlns:a16="http://schemas.microsoft.com/office/drawing/2014/main" id="{10FB0FB8-F90C-48BF-A16E-9C62D0B09958}"/>
                </a:ext>
              </a:extLst>
            </p:cNvPr>
            <p:cNvSpPr/>
            <p:nvPr/>
          </p:nvSpPr>
          <p:spPr bwMode="auto">
            <a:xfrm>
              <a:off x="3364304" y="2556742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2" name="グループ化 311">
            <a:extLst>
              <a:ext uri="{FF2B5EF4-FFF2-40B4-BE49-F238E27FC236}">
                <a16:creationId xmlns:a16="http://schemas.microsoft.com/office/drawing/2014/main" id="{73F6732C-D13F-411C-A9F9-7774A5121857}"/>
              </a:ext>
            </a:extLst>
          </p:cNvPr>
          <p:cNvGrpSpPr/>
          <p:nvPr/>
        </p:nvGrpSpPr>
        <p:grpSpPr>
          <a:xfrm>
            <a:off x="3992991" y="2512225"/>
            <a:ext cx="494828" cy="892052"/>
            <a:chOff x="3992991" y="2512225"/>
            <a:chExt cx="494828" cy="892052"/>
          </a:xfrm>
        </p:grpSpPr>
        <p:sp>
          <p:nvSpPr>
            <p:cNvPr id="252" name="フリーフォーム: 図形 251">
              <a:extLst>
                <a:ext uri="{FF2B5EF4-FFF2-40B4-BE49-F238E27FC236}">
                  <a16:creationId xmlns:a16="http://schemas.microsoft.com/office/drawing/2014/main" id="{BFB4192A-1418-4CC3-BC35-E494D7C23892}"/>
                </a:ext>
              </a:extLst>
            </p:cNvPr>
            <p:cNvSpPr/>
            <p:nvPr/>
          </p:nvSpPr>
          <p:spPr bwMode="auto">
            <a:xfrm>
              <a:off x="3992991" y="2512225"/>
              <a:ext cx="494828" cy="513407"/>
            </a:xfrm>
            <a:custGeom>
              <a:avLst/>
              <a:gdLst>
                <a:gd name="connsiteX0" fmla="*/ 240987 w 494828"/>
                <a:gd name="connsiteY0" fmla="*/ 0 h 513407"/>
                <a:gd name="connsiteX1" fmla="*/ 467070 w 494828"/>
                <a:gd name="connsiteY1" fmla="*/ 238368 h 513407"/>
                <a:gd name="connsiteX2" fmla="*/ 449303 w 494828"/>
                <a:gd name="connsiteY2" fmla="*/ 331152 h 513407"/>
                <a:gd name="connsiteX3" fmla="*/ 433520 w 494828"/>
                <a:gd name="connsiteY3" fmla="*/ 361810 h 513407"/>
                <a:gd name="connsiteX4" fmla="*/ 442955 w 494828"/>
                <a:gd name="connsiteY4" fmla="*/ 374803 h 513407"/>
                <a:gd name="connsiteX5" fmla="*/ 494828 w 494828"/>
                <a:gd name="connsiteY5" fmla="*/ 421477 h 513407"/>
                <a:gd name="connsiteX6" fmla="*/ 444011 w 494828"/>
                <a:gd name="connsiteY6" fmla="*/ 438565 h 513407"/>
                <a:gd name="connsiteX7" fmla="*/ 435207 w 494828"/>
                <a:gd name="connsiteY7" fmla="*/ 437951 h 513407"/>
                <a:gd name="connsiteX8" fmla="*/ 442955 w 494828"/>
                <a:gd name="connsiteY8" fmla="*/ 448622 h 513407"/>
                <a:gd name="connsiteX9" fmla="*/ 494828 w 494828"/>
                <a:gd name="connsiteY9" fmla="*/ 495296 h 513407"/>
                <a:gd name="connsiteX10" fmla="*/ 345860 w 494828"/>
                <a:gd name="connsiteY10" fmla="*/ 486085 h 513407"/>
                <a:gd name="connsiteX11" fmla="*/ 322000 w 494828"/>
                <a:gd name="connsiteY11" fmla="*/ 459034 h 513407"/>
                <a:gd name="connsiteX12" fmla="*/ 308217 w 494828"/>
                <a:gd name="connsiteY12" fmla="*/ 466020 h 513407"/>
                <a:gd name="connsiteX13" fmla="*/ 240987 w 494828"/>
                <a:gd name="connsiteY13" fmla="*/ 476736 h 513407"/>
                <a:gd name="connsiteX14" fmla="*/ 173757 w 494828"/>
                <a:gd name="connsiteY14" fmla="*/ 466020 h 513407"/>
                <a:gd name="connsiteX15" fmla="*/ 168857 w 494828"/>
                <a:gd name="connsiteY15" fmla="*/ 463536 h 513407"/>
                <a:gd name="connsiteX16" fmla="*/ 148968 w 494828"/>
                <a:gd name="connsiteY16" fmla="*/ 486084 h 513407"/>
                <a:gd name="connsiteX17" fmla="*/ 0 w 494828"/>
                <a:gd name="connsiteY17" fmla="*/ 495295 h 513407"/>
                <a:gd name="connsiteX18" fmla="*/ 44541 w 494828"/>
                <a:gd name="connsiteY18" fmla="*/ 436454 h 513407"/>
                <a:gd name="connsiteX19" fmla="*/ 0 w 494828"/>
                <a:gd name="connsiteY19" fmla="*/ 421476 h 513407"/>
                <a:gd name="connsiteX20" fmla="*/ 49020 w 494828"/>
                <a:gd name="connsiteY20" fmla="*/ 356718 h 513407"/>
                <a:gd name="connsiteX21" fmla="*/ 32671 w 494828"/>
                <a:gd name="connsiteY21" fmla="*/ 331152 h 513407"/>
                <a:gd name="connsiteX22" fmla="*/ 14904 w 494828"/>
                <a:gd name="connsiteY22" fmla="*/ 238368 h 513407"/>
                <a:gd name="connsiteX23" fmla="*/ 240987 w 494828"/>
                <a:gd name="connsiteY23" fmla="*/ 0 h 513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494828" h="513407">
                  <a:moveTo>
                    <a:pt x="240987" y="0"/>
                  </a:moveTo>
                  <a:cubicBezTo>
                    <a:pt x="365849" y="0"/>
                    <a:pt x="467070" y="106721"/>
                    <a:pt x="467070" y="238368"/>
                  </a:cubicBezTo>
                  <a:cubicBezTo>
                    <a:pt x="467070" y="271280"/>
                    <a:pt x="460744" y="302634"/>
                    <a:pt x="449303" y="331152"/>
                  </a:cubicBezTo>
                  <a:lnTo>
                    <a:pt x="433520" y="361810"/>
                  </a:lnTo>
                  <a:lnTo>
                    <a:pt x="442955" y="374803"/>
                  </a:lnTo>
                  <a:cubicBezTo>
                    <a:pt x="458424" y="392003"/>
                    <a:pt x="475780" y="407672"/>
                    <a:pt x="494828" y="421477"/>
                  </a:cubicBezTo>
                  <a:cubicBezTo>
                    <a:pt x="478684" y="430798"/>
                    <a:pt x="461415" y="436406"/>
                    <a:pt x="444011" y="438565"/>
                  </a:cubicBezTo>
                  <a:lnTo>
                    <a:pt x="435207" y="437951"/>
                  </a:lnTo>
                  <a:lnTo>
                    <a:pt x="442955" y="448622"/>
                  </a:lnTo>
                  <a:cubicBezTo>
                    <a:pt x="458424" y="465822"/>
                    <a:pt x="475779" y="481491"/>
                    <a:pt x="494828" y="495296"/>
                  </a:cubicBezTo>
                  <a:cubicBezTo>
                    <a:pt x="446396" y="523259"/>
                    <a:pt x="387840" y="517804"/>
                    <a:pt x="345860" y="486085"/>
                  </a:cubicBezTo>
                  <a:lnTo>
                    <a:pt x="322000" y="459034"/>
                  </a:lnTo>
                  <a:lnTo>
                    <a:pt x="308217" y="466020"/>
                  </a:lnTo>
                  <a:cubicBezTo>
                    <a:pt x="286980" y="472984"/>
                    <a:pt x="264399" y="476736"/>
                    <a:pt x="240987" y="476736"/>
                  </a:cubicBezTo>
                  <a:cubicBezTo>
                    <a:pt x="217576" y="476736"/>
                    <a:pt x="194995" y="472984"/>
                    <a:pt x="173757" y="466020"/>
                  </a:cubicBezTo>
                  <a:lnTo>
                    <a:pt x="168857" y="463536"/>
                  </a:lnTo>
                  <a:lnTo>
                    <a:pt x="148968" y="486084"/>
                  </a:lnTo>
                  <a:cubicBezTo>
                    <a:pt x="106988" y="517803"/>
                    <a:pt x="48433" y="523257"/>
                    <a:pt x="0" y="495295"/>
                  </a:cubicBezTo>
                  <a:lnTo>
                    <a:pt x="44541" y="436454"/>
                  </a:lnTo>
                  <a:lnTo>
                    <a:pt x="0" y="421476"/>
                  </a:lnTo>
                  <a:lnTo>
                    <a:pt x="49020" y="356718"/>
                  </a:lnTo>
                  <a:lnTo>
                    <a:pt x="32671" y="331152"/>
                  </a:lnTo>
                  <a:cubicBezTo>
                    <a:pt x="21230" y="302634"/>
                    <a:pt x="14904" y="271280"/>
                    <a:pt x="14904" y="238368"/>
                  </a:cubicBezTo>
                  <a:cubicBezTo>
                    <a:pt x="14904" y="106721"/>
                    <a:pt x="116125" y="0"/>
                    <a:pt x="240987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44" name="フリーフォーム: 図形 143">
              <a:extLst>
                <a:ext uri="{FF2B5EF4-FFF2-40B4-BE49-F238E27FC236}">
                  <a16:creationId xmlns:a16="http://schemas.microsoft.com/office/drawing/2014/main" id="{CF568567-7A22-48DF-BEBC-64DDB6669CD0}"/>
                </a:ext>
              </a:extLst>
            </p:cNvPr>
            <p:cNvSpPr/>
            <p:nvPr/>
          </p:nvSpPr>
          <p:spPr bwMode="auto">
            <a:xfrm>
              <a:off x="4055312" y="2950704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" name="二等辺三角形 1">
              <a:extLst>
                <a:ext uri="{FF2B5EF4-FFF2-40B4-BE49-F238E27FC236}">
                  <a16:creationId xmlns:a16="http://schemas.microsoft.com/office/drawing/2014/main" id="{3DE3DFCB-E1DC-4C5C-9AC5-380E534F98F1}"/>
                </a:ext>
              </a:extLst>
            </p:cNvPr>
            <p:cNvSpPr/>
            <p:nvPr/>
          </p:nvSpPr>
          <p:spPr bwMode="auto">
            <a:xfrm rot="10800000">
              <a:off x="4147051" y="29300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9" name="楕円 148">
              <a:extLst>
                <a:ext uri="{FF2B5EF4-FFF2-40B4-BE49-F238E27FC236}">
                  <a16:creationId xmlns:a16="http://schemas.microsoft.com/office/drawing/2014/main" id="{DFDF2567-F7E9-4BAE-89A4-D50194357350}"/>
                </a:ext>
              </a:extLst>
            </p:cNvPr>
            <p:cNvSpPr/>
            <p:nvPr/>
          </p:nvSpPr>
          <p:spPr bwMode="auto">
            <a:xfrm>
              <a:off x="4023479" y="2556742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5" name="グループ化 114">
            <a:extLst>
              <a:ext uri="{FF2B5EF4-FFF2-40B4-BE49-F238E27FC236}">
                <a16:creationId xmlns:a16="http://schemas.microsoft.com/office/drawing/2014/main" id="{B890F9CE-D8D7-4CBB-82C0-F463EE0A9ED1}"/>
              </a:ext>
            </a:extLst>
          </p:cNvPr>
          <p:cNvGrpSpPr/>
          <p:nvPr/>
        </p:nvGrpSpPr>
        <p:grpSpPr>
          <a:xfrm>
            <a:off x="664607" y="2556742"/>
            <a:ext cx="433852" cy="847535"/>
            <a:chOff x="664607" y="2556742"/>
            <a:chExt cx="433852" cy="847535"/>
          </a:xfrm>
        </p:grpSpPr>
        <p:sp>
          <p:nvSpPr>
            <p:cNvPr id="150" name="フリーフォーム: 図形 149">
              <a:extLst>
                <a:ext uri="{FF2B5EF4-FFF2-40B4-BE49-F238E27FC236}">
                  <a16:creationId xmlns:a16="http://schemas.microsoft.com/office/drawing/2014/main" id="{41FB417F-9649-41C6-BBF6-A92152D6507F}"/>
                </a:ext>
              </a:extLst>
            </p:cNvPr>
            <p:cNvSpPr/>
            <p:nvPr/>
          </p:nvSpPr>
          <p:spPr bwMode="auto">
            <a:xfrm>
              <a:off x="696440" y="2950704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5" name="二等辺三角形 304">
              <a:extLst>
                <a:ext uri="{FF2B5EF4-FFF2-40B4-BE49-F238E27FC236}">
                  <a16:creationId xmlns:a16="http://schemas.microsoft.com/office/drawing/2014/main" id="{AD2FF217-E0D5-4F16-A9F3-26FF66DFB2CA}"/>
                </a:ext>
              </a:extLst>
            </p:cNvPr>
            <p:cNvSpPr/>
            <p:nvPr/>
          </p:nvSpPr>
          <p:spPr bwMode="auto">
            <a:xfrm rot="10800000">
              <a:off x="788178" y="29300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4" name="楕円 153">
              <a:extLst>
                <a:ext uri="{FF2B5EF4-FFF2-40B4-BE49-F238E27FC236}">
                  <a16:creationId xmlns:a16="http://schemas.microsoft.com/office/drawing/2014/main" id="{C5AA572D-15EA-4F88-B6E7-5EC6C92DA042}"/>
                </a:ext>
              </a:extLst>
            </p:cNvPr>
            <p:cNvSpPr/>
            <p:nvPr/>
          </p:nvSpPr>
          <p:spPr bwMode="auto">
            <a:xfrm>
              <a:off x="664607" y="2556742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21" name="グループ化 120">
            <a:extLst>
              <a:ext uri="{FF2B5EF4-FFF2-40B4-BE49-F238E27FC236}">
                <a16:creationId xmlns:a16="http://schemas.microsoft.com/office/drawing/2014/main" id="{74EBDBF6-022C-4351-A1BF-7848C0E2C27B}"/>
              </a:ext>
            </a:extLst>
          </p:cNvPr>
          <p:cNvGrpSpPr/>
          <p:nvPr/>
        </p:nvGrpSpPr>
        <p:grpSpPr>
          <a:xfrm>
            <a:off x="2733273" y="2556742"/>
            <a:ext cx="433852" cy="847535"/>
            <a:chOff x="2733273" y="2556742"/>
            <a:chExt cx="433852" cy="847535"/>
          </a:xfrm>
        </p:grpSpPr>
        <p:sp>
          <p:nvSpPr>
            <p:cNvPr id="155" name="フリーフォーム: 図形 154">
              <a:extLst>
                <a:ext uri="{FF2B5EF4-FFF2-40B4-BE49-F238E27FC236}">
                  <a16:creationId xmlns:a16="http://schemas.microsoft.com/office/drawing/2014/main" id="{09978988-E559-4821-8EFC-6507F4A81BFC}"/>
                </a:ext>
              </a:extLst>
            </p:cNvPr>
            <p:cNvSpPr/>
            <p:nvPr/>
          </p:nvSpPr>
          <p:spPr bwMode="auto">
            <a:xfrm>
              <a:off x="2765106" y="2950704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66" name="二等辺三角形 265">
              <a:extLst>
                <a:ext uri="{FF2B5EF4-FFF2-40B4-BE49-F238E27FC236}">
                  <a16:creationId xmlns:a16="http://schemas.microsoft.com/office/drawing/2014/main" id="{BE3D7C5F-E5E9-4AAA-AEA4-FD979F6555FC}"/>
                </a:ext>
              </a:extLst>
            </p:cNvPr>
            <p:cNvSpPr/>
            <p:nvPr/>
          </p:nvSpPr>
          <p:spPr bwMode="auto">
            <a:xfrm rot="10800000">
              <a:off x="2856845" y="2930001"/>
              <a:ext cx="186709" cy="140148"/>
            </a:xfrm>
            <a:prstGeom prst="triangl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9" name="楕円 158">
              <a:extLst>
                <a:ext uri="{FF2B5EF4-FFF2-40B4-BE49-F238E27FC236}">
                  <a16:creationId xmlns:a16="http://schemas.microsoft.com/office/drawing/2014/main" id="{48A26F9C-8E65-4EFE-8774-9C8CD621D820}"/>
                </a:ext>
              </a:extLst>
            </p:cNvPr>
            <p:cNvSpPr/>
            <p:nvPr/>
          </p:nvSpPr>
          <p:spPr bwMode="auto">
            <a:xfrm>
              <a:off x="2733273" y="2556742"/>
              <a:ext cx="433852" cy="433852"/>
            </a:xfrm>
            <a:prstGeom prst="ellipse">
              <a:avLst/>
            </a:prstGeom>
            <a:gradFill flip="none" rotWithShape="1">
              <a:gsLst>
                <a:gs pos="100000">
                  <a:srgbClr val="FF9933"/>
                </a:gs>
                <a:gs pos="0">
                  <a:srgbClr val="FFFFCC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2" name="グループ化 111">
            <a:extLst>
              <a:ext uri="{FF2B5EF4-FFF2-40B4-BE49-F238E27FC236}">
                <a16:creationId xmlns:a16="http://schemas.microsoft.com/office/drawing/2014/main" id="{F5CD26F6-3929-4628-B582-61FA0D02A4FF}"/>
              </a:ext>
            </a:extLst>
          </p:cNvPr>
          <p:cNvGrpSpPr/>
          <p:nvPr/>
        </p:nvGrpSpPr>
        <p:grpSpPr>
          <a:xfrm>
            <a:off x="1215841" y="3637884"/>
            <a:ext cx="527350" cy="913707"/>
            <a:chOff x="1215841" y="3637884"/>
            <a:chExt cx="527350" cy="913707"/>
          </a:xfrm>
        </p:grpSpPr>
        <p:sp>
          <p:nvSpPr>
            <p:cNvPr id="179" name="フリーフォーム: 図形 178">
              <a:extLst>
                <a:ext uri="{FF2B5EF4-FFF2-40B4-BE49-F238E27FC236}">
                  <a16:creationId xmlns:a16="http://schemas.microsoft.com/office/drawing/2014/main" id="{DCDB13E4-54BA-46E1-9C8A-F68381B1953B}"/>
                </a:ext>
              </a:extLst>
            </p:cNvPr>
            <p:cNvSpPr/>
            <p:nvPr/>
          </p:nvSpPr>
          <p:spPr bwMode="auto">
            <a:xfrm>
              <a:off x="1294423" y="4098018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3" name="フリーフォーム: 図形 182">
              <a:extLst>
                <a:ext uri="{FF2B5EF4-FFF2-40B4-BE49-F238E27FC236}">
                  <a16:creationId xmlns:a16="http://schemas.microsoft.com/office/drawing/2014/main" id="{36221FC9-B9BD-455F-AFED-42E009939193}"/>
                </a:ext>
              </a:extLst>
            </p:cNvPr>
            <p:cNvSpPr/>
            <p:nvPr/>
          </p:nvSpPr>
          <p:spPr bwMode="auto">
            <a:xfrm>
              <a:off x="1215841" y="3637884"/>
              <a:ext cx="527350" cy="322644"/>
            </a:xfrm>
            <a:custGeom>
              <a:avLst/>
              <a:gdLst>
                <a:gd name="connsiteX0" fmla="*/ 673430 w 1346860"/>
                <a:gd name="connsiteY0" fmla="*/ 0 h 824043"/>
                <a:gd name="connsiteX1" fmla="*/ 817835 w 1346860"/>
                <a:gd name="connsiteY1" fmla="*/ 134504 h 824043"/>
                <a:gd name="connsiteX2" fmla="*/ 1010145 w 1346860"/>
                <a:gd name="connsiteY2" fmla="*/ 90223 h 824043"/>
                <a:gd name="connsiteX3" fmla="*/ 1067951 w 1346860"/>
                <a:gd name="connsiteY3" fmla="*/ 278909 h 824043"/>
                <a:gd name="connsiteX4" fmla="*/ 1256637 w 1346860"/>
                <a:gd name="connsiteY4" fmla="*/ 336715 h 824043"/>
                <a:gd name="connsiteX5" fmla="*/ 1212356 w 1346860"/>
                <a:gd name="connsiteY5" fmla="*/ 529025 h 824043"/>
                <a:gd name="connsiteX6" fmla="*/ 1346860 w 1346860"/>
                <a:gd name="connsiteY6" fmla="*/ 673430 h 824043"/>
                <a:gd name="connsiteX7" fmla="*/ 1212356 w 1346860"/>
                <a:gd name="connsiteY7" fmla="*/ 817835 h 824043"/>
                <a:gd name="connsiteX8" fmla="*/ 1213786 w 1346860"/>
                <a:gd name="connsiteY8" fmla="*/ 824043 h 824043"/>
                <a:gd name="connsiteX9" fmla="*/ 1174849 w 1346860"/>
                <a:gd name="connsiteY9" fmla="*/ 806309 h 824043"/>
                <a:gd name="connsiteX10" fmla="*/ 673430 w 1346860"/>
                <a:gd name="connsiteY10" fmla="*/ 721761 h 824043"/>
                <a:gd name="connsiteX11" fmla="*/ 172012 w 1346860"/>
                <a:gd name="connsiteY11" fmla="*/ 806309 h 824043"/>
                <a:gd name="connsiteX12" fmla="*/ 133075 w 1346860"/>
                <a:gd name="connsiteY12" fmla="*/ 824043 h 824043"/>
                <a:gd name="connsiteX13" fmla="*/ 134504 w 1346860"/>
                <a:gd name="connsiteY13" fmla="*/ 817835 h 824043"/>
                <a:gd name="connsiteX14" fmla="*/ 0 w 1346860"/>
                <a:gd name="connsiteY14" fmla="*/ 673430 h 824043"/>
                <a:gd name="connsiteX15" fmla="*/ 134504 w 1346860"/>
                <a:gd name="connsiteY15" fmla="*/ 529025 h 824043"/>
                <a:gd name="connsiteX16" fmla="*/ 90223 w 1346860"/>
                <a:gd name="connsiteY16" fmla="*/ 336715 h 824043"/>
                <a:gd name="connsiteX17" fmla="*/ 278909 w 1346860"/>
                <a:gd name="connsiteY17" fmla="*/ 278909 h 824043"/>
                <a:gd name="connsiteX18" fmla="*/ 336715 w 1346860"/>
                <a:gd name="connsiteY18" fmla="*/ 90223 h 824043"/>
                <a:gd name="connsiteX19" fmla="*/ 529025 w 1346860"/>
                <a:gd name="connsiteY19" fmla="*/ 134504 h 8240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346860" h="824043">
                  <a:moveTo>
                    <a:pt x="673430" y="0"/>
                  </a:moveTo>
                  <a:lnTo>
                    <a:pt x="817835" y="134504"/>
                  </a:lnTo>
                  <a:lnTo>
                    <a:pt x="1010145" y="90223"/>
                  </a:lnTo>
                  <a:lnTo>
                    <a:pt x="1067951" y="278909"/>
                  </a:lnTo>
                  <a:lnTo>
                    <a:pt x="1256637" y="336715"/>
                  </a:lnTo>
                  <a:lnTo>
                    <a:pt x="1212356" y="529025"/>
                  </a:lnTo>
                  <a:lnTo>
                    <a:pt x="1346860" y="673430"/>
                  </a:lnTo>
                  <a:lnTo>
                    <a:pt x="1212356" y="817835"/>
                  </a:lnTo>
                  <a:lnTo>
                    <a:pt x="1213786" y="824043"/>
                  </a:lnTo>
                  <a:lnTo>
                    <a:pt x="1174849" y="806309"/>
                  </a:lnTo>
                  <a:cubicBezTo>
                    <a:pt x="1031716" y="752930"/>
                    <a:pt x="859167" y="721761"/>
                    <a:pt x="673430" y="721761"/>
                  </a:cubicBezTo>
                  <a:cubicBezTo>
                    <a:pt x="487694" y="721761"/>
                    <a:pt x="315144" y="752930"/>
                    <a:pt x="172012" y="806309"/>
                  </a:cubicBezTo>
                  <a:lnTo>
                    <a:pt x="133075" y="824043"/>
                  </a:lnTo>
                  <a:lnTo>
                    <a:pt x="134504" y="817835"/>
                  </a:lnTo>
                  <a:lnTo>
                    <a:pt x="0" y="673430"/>
                  </a:lnTo>
                  <a:lnTo>
                    <a:pt x="134504" y="529025"/>
                  </a:lnTo>
                  <a:lnTo>
                    <a:pt x="90223" y="336715"/>
                  </a:lnTo>
                  <a:lnTo>
                    <a:pt x="278909" y="278909"/>
                  </a:lnTo>
                  <a:lnTo>
                    <a:pt x="336715" y="90223"/>
                  </a:lnTo>
                  <a:lnTo>
                    <a:pt x="529025" y="134504"/>
                  </a:ln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8" name="二等辺三角形 297">
              <a:extLst>
                <a:ext uri="{FF2B5EF4-FFF2-40B4-BE49-F238E27FC236}">
                  <a16:creationId xmlns:a16="http://schemas.microsoft.com/office/drawing/2014/main" id="{9674EA56-51BC-43B4-B90B-E38F3E79F401}"/>
                </a:ext>
              </a:extLst>
            </p:cNvPr>
            <p:cNvSpPr/>
            <p:nvPr/>
          </p:nvSpPr>
          <p:spPr bwMode="auto">
            <a:xfrm rot="10800000">
              <a:off x="1386162" y="4068556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4" name="楕円 183">
              <a:extLst>
                <a:ext uri="{FF2B5EF4-FFF2-40B4-BE49-F238E27FC236}">
                  <a16:creationId xmlns:a16="http://schemas.microsoft.com/office/drawing/2014/main" id="{B1BFDA4A-8DB4-492D-892B-DC8D29B0BE44}"/>
                </a:ext>
              </a:extLst>
            </p:cNvPr>
            <p:cNvSpPr/>
            <p:nvPr/>
          </p:nvSpPr>
          <p:spPr bwMode="auto">
            <a:xfrm>
              <a:off x="1262590" y="3704056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82C177F6-FC62-4E35-B2DE-E93D09A727D7}"/>
              </a:ext>
            </a:extLst>
          </p:cNvPr>
          <p:cNvGrpSpPr/>
          <p:nvPr/>
        </p:nvGrpSpPr>
        <p:grpSpPr>
          <a:xfrm>
            <a:off x="1896947" y="3661055"/>
            <a:ext cx="472580" cy="890536"/>
            <a:chOff x="1896947" y="3661055"/>
            <a:chExt cx="472580" cy="890536"/>
          </a:xfrm>
        </p:grpSpPr>
        <p:sp>
          <p:nvSpPr>
            <p:cNvPr id="172" name="フリーフォーム: 図形 171">
              <a:extLst>
                <a:ext uri="{FF2B5EF4-FFF2-40B4-BE49-F238E27FC236}">
                  <a16:creationId xmlns:a16="http://schemas.microsoft.com/office/drawing/2014/main" id="{108FF3D5-81D3-419D-96CB-8D3D9E540739}"/>
                </a:ext>
              </a:extLst>
            </p:cNvPr>
            <p:cNvSpPr/>
            <p:nvPr/>
          </p:nvSpPr>
          <p:spPr bwMode="auto">
            <a:xfrm>
              <a:off x="1896947" y="3661055"/>
              <a:ext cx="472580" cy="370186"/>
            </a:xfrm>
            <a:custGeom>
              <a:avLst/>
              <a:gdLst>
                <a:gd name="connsiteX0" fmla="*/ 185093 w 472580"/>
                <a:gd name="connsiteY0" fmla="*/ 0 h 370186"/>
                <a:gd name="connsiteX1" fmla="*/ 222396 w 472580"/>
                <a:gd name="connsiteY1" fmla="*/ 3760 h 370186"/>
                <a:gd name="connsiteX2" fmla="*/ 236290 w 472580"/>
                <a:gd name="connsiteY2" fmla="*/ 8073 h 370186"/>
                <a:gd name="connsiteX3" fmla="*/ 250184 w 472580"/>
                <a:gd name="connsiteY3" fmla="*/ 3760 h 370186"/>
                <a:gd name="connsiteX4" fmla="*/ 287487 w 472580"/>
                <a:gd name="connsiteY4" fmla="*/ 0 h 370186"/>
                <a:gd name="connsiteX5" fmla="*/ 472580 w 472580"/>
                <a:gd name="connsiteY5" fmla="*/ 185093 h 370186"/>
                <a:gd name="connsiteX6" fmla="*/ 287487 w 472580"/>
                <a:gd name="connsiteY6" fmla="*/ 370186 h 370186"/>
                <a:gd name="connsiteX7" fmla="*/ 250184 w 472580"/>
                <a:gd name="connsiteY7" fmla="*/ 366426 h 370186"/>
                <a:gd name="connsiteX8" fmla="*/ 236290 w 472580"/>
                <a:gd name="connsiteY8" fmla="*/ 362113 h 370186"/>
                <a:gd name="connsiteX9" fmla="*/ 222396 w 472580"/>
                <a:gd name="connsiteY9" fmla="*/ 366426 h 370186"/>
                <a:gd name="connsiteX10" fmla="*/ 185093 w 472580"/>
                <a:gd name="connsiteY10" fmla="*/ 370186 h 370186"/>
                <a:gd name="connsiteX11" fmla="*/ 0 w 472580"/>
                <a:gd name="connsiteY11" fmla="*/ 185093 h 370186"/>
                <a:gd name="connsiteX12" fmla="*/ 185093 w 472580"/>
                <a:gd name="connsiteY12" fmla="*/ 0 h 370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72580" h="370186">
                  <a:moveTo>
                    <a:pt x="185093" y="0"/>
                  </a:moveTo>
                  <a:cubicBezTo>
                    <a:pt x="197871" y="0"/>
                    <a:pt x="210347" y="1295"/>
                    <a:pt x="222396" y="3760"/>
                  </a:cubicBezTo>
                  <a:lnTo>
                    <a:pt x="236290" y="8073"/>
                  </a:lnTo>
                  <a:lnTo>
                    <a:pt x="250184" y="3760"/>
                  </a:lnTo>
                  <a:cubicBezTo>
                    <a:pt x="262233" y="1295"/>
                    <a:pt x="274709" y="0"/>
                    <a:pt x="287487" y="0"/>
                  </a:cubicBezTo>
                  <a:cubicBezTo>
                    <a:pt x="389711" y="0"/>
                    <a:pt x="472580" y="82869"/>
                    <a:pt x="472580" y="185093"/>
                  </a:cubicBezTo>
                  <a:cubicBezTo>
                    <a:pt x="472580" y="287317"/>
                    <a:pt x="389711" y="370186"/>
                    <a:pt x="287487" y="370186"/>
                  </a:cubicBezTo>
                  <a:cubicBezTo>
                    <a:pt x="274709" y="370186"/>
                    <a:pt x="262233" y="368891"/>
                    <a:pt x="250184" y="366426"/>
                  </a:cubicBezTo>
                  <a:lnTo>
                    <a:pt x="236290" y="362113"/>
                  </a:lnTo>
                  <a:lnTo>
                    <a:pt x="222396" y="366426"/>
                  </a:lnTo>
                  <a:cubicBezTo>
                    <a:pt x="210347" y="368891"/>
                    <a:pt x="197871" y="370186"/>
                    <a:pt x="185093" y="370186"/>
                  </a:cubicBezTo>
                  <a:cubicBezTo>
                    <a:pt x="82869" y="370186"/>
                    <a:pt x="0" y="287317"/>
                    <a:pt x="0" y="185093"/>
                  </a:cubicBezTo>
                  <a:cubicBezTo>
                    <a:pt x="0" y="82869"/>
                    <a:pt x="82869" y="0"/>
                    <a:pt x="185093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5" name="フリーフォーム: 図形 184">
              <a:extLst>
                <a:ext uri="{FF2B5EF4-FFF2-40B4-BE49-F238E27FC236}">
                  <a16:creationId xmlns:a16="http://schemas.microsoft.com/office/drawing/2014/main" id="{5968ED9E-5A04-4D14-AE35-05D820A2D2D3}"/>
                </a:ext>
              </a:extLst>
            </p:cNvPr>
            <p:cNvSpPr/>
            <p:nvPr/>
          </p:nvSpPr>
          <p:spPr bwMode="auto">
            <a:xfrm>
              <a:off x="1948144" y="4098018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7" name="二等辺三角形 296">
              <a:extLst>
                <a:ext uri="{FF2B5EF4-FFF2-40B4-BE49-F238E27FC236}">
                  <a16:creationId xmlns:a16="http://schemas.microsoft.com/office/drawing/2014/main" id="{93E3ED42-85F9-4F69-B9F8-D21D4073453C}"/>
                </a:ext>
              </a:extLst>
            </p:cNvPr>
            <p:cNvSpPr/>
            <p:nvPr/>
          </p:nvSpPr>
          <p:spPr bwMode="auto">
            <a:xfrm rot="10800000">
              <a:off x="2039883" y="4068556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9" name="楕円 188">
              <a:extLst>
                <a:ext uri="{FF2B5EF4-FFF2-40B4-BE49-F238E27FC236}">
                  <a16:creationId xmlns:a16="http://schemas.microsoft.com/office/drawing/2014/main" id="{168C154F-5971-49AD-9209-005B41DA92EF}"/>
                </a:ext>
              </a:extLst>
            </p:cNvPr>
            <p:cNvSpPr/>
            <p:nvPr/>
          </p:nvSpPr>
          <p:spPr bwMode="auto">
            <a:xfrm>
              <a:off x="1916311" y="3704056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6" name="グループ化 315">
            <a:extLst>
              <a:ext uri="{FF2B5EF4-FFF2-40B4-BE49-F238E27FC236}">
                <a16:creationId xmlns:a16="http://schemas.microsoft.com/office/drawing/2014/main" id="{177ECF16-CFD6-4FFA-B29A-14AD63B1D0E1}"/>
              </a:ext>
            </a:extLst>
          </p:cNvPr>
          <p:cNvGrpSpPr/>
          <p:nvPr/>
        </p:nvGrpSpPr>
        <p:grpSpPr>
          <a:xfrm>
            <a:off x="3338623" y="3674003"/>
            <a:ext cx="485214" cy="877588"/>
            <a:chOff x="3338623" y="3674003"/>
            <a:chExt cx="485214" cy="877588"/>
          </a:xfrm>
        </p:grpSpPr>
        <p:sp>
          <p:nvSpPr>
            <p:cNvPr id="178" name="フリーフォーム: 図形 177">
              <a:extLst>
                <a:ext uri="{FF2B5EF4-FFF2-40B4-BE49-F238E27FC236}">
                  <a16:creationId xmlns:a16="http://schemas.microsoft.com/office/drawing/2014/main" id="{AA6DDE81-C153-4334-80B5-A46A4C70091A}"/>
                </a:ext>
              </a:extLst>
            </p:cNvPr>
            <p:cNvSpPr/>
            <p:nvPr/>
          </p:nvSpPr>
          <p:spPr bwMode="auto">
            <a:xfrm>
              <a:off x="3338623" y="3674003"/>
              <a:ext cx="485214" cy="649371"/>
            </a:xfrm>
            <a:custGeom>
              <a:avLst/>
              <a:gdLst>
                <a:gd name="connsiteX0" fmla="*/ 183142 w 366283"/>
                <a:gd name="connsiteY0" fmla="*/ 0 h 442144"/>
                <a:gd name="connsiteX1" fmla="*/ 312643 w 366283"/>
                <a:gd name="connsiteY1" fmla="*/ 53641 h 442144"/>
                <a:gd name="connsiteX2" fmla="*/ 312642 w 366283"/>
                <a:gd name="connsiteY2" fmla="*/ 53642 h 442144"/>
                <a:gd name="connsiteX3" fmla="*/ 312642 w 366283"/>
                <a:gd name="connsiteY3" fmla="*/ 312643 h 442144"/>
                <a:gd name="connsiteX4" fmla="*/ 183142 w 366283"/>
                <a:gd name="connsiteY4" fmla="*/ 442144 h 442144"/>
                <a:gd name="connsiteX5" fmla="*/ 53640 w 366283"/>
                <a:gd name="connsiteY5" fmla="*/ 312643 h 442144"/>
                <a:gd name="connsiteX6" fmla="*/ 53640 w 366283"/>
                <a:gd name="connsiteY6" fmla="*/ 53641 h 442144"/>
                <a:gd name="connsiteX7" fmla="*/ 183142 w 366283"/>
                <a:gd name="connsiteY7" fmla="*/ 0 h 442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66283" h="442144">
                  <a:moveTo>
                    <a:pt x="183142" y="0"/>
                  </a:moveTo>
                  <a:cubicBezTo>
                    <a:pt x="230012" y="0"/>
                    <a:pt x="276882" y="17880"/>
                    <a:pt x="312643" y="53641"/>
                  </a:cubicBezTo>
                  <a:lnTo>
                    <a:pt x="312642" y="53642"/>
                  </a:lnTo>
                  <a:cubicBezTo>
                    <a:pt x="384164" y="125163"/>
                    <a:pt x="384164" y="241122"/>
                    <a:pt x="312642" y="312643"/>
                  </a:cubicBezTo>
                  <a:lnTo>
                    <a:pt x="183142" y="442144"/>
                  </a:lnTo>
                  <a:lnTo>
                    <a:pt x="53640" y="312643"/>
                  </a:lnTo>
                  <a:cubicBezTo>
                    <a:pt x="-17881" y="241121"/>
                    <a:pt x="-17881" y="125163"/>
                    <a:pt x="53640" y="53641"/>
                  </a:cubicBezTo>
                  <a:cubicBezTo>
                    <a:pt x="89401" y="17880"/>
                    <a:pt x="136272" y="0"/>
                    <a:pt x="183142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0" name="フリーフォーム: 図形 189">
              <a:extLst>
                <a:ext uri="{FF2B5EF4-FFF2-40B4-BE49-F238E27FC236}">
                  <a16:creationId xmlns:a16="http://schemas.microsoft.com/office/drawing/2014/main" id="{185DB73C-A459-4289-A1C3-E4B294D57526}"/>
                </a:ext>
              </a:extLst>
            </p:cNvPr>
            <p:cNvSpPr/>
            <p:nvPr/>
          </p:nvSpPr>
          <p:spPr bwMode="auto">
            <a:xfrm>
              <a:off x="3396137" y="4098018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2" name="二等辺三角形 291">
              <a:extLst>
                <a:ext uri="{FF2B5EF4-FFF2-40B4-BE49-F238E27FC236}">
                  <a16:creationId xmlns:a16="http://schemas.microsoft.com/office/drawing/2014/main" id="{FA6F3CE2-B72D-48C4-BA07-84657475AA35}"/>
                </a:ext>
              </a:extLst>
            </p:cNvPr>
            <p:cNvSpPr/>
            <p:nvPr/>
          </p:nvSpPr>
          <p:spPr bwMode="auto">
            <a:xfrm rot="10800000">
              <a:off x="3487876" y="4068556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8" name="楕円 197">
              <a:extLst>
                <a:ext uri="{FF2B5EF4-FFF2-40B4-BE49-F238E27FC236}">
                  <a16:creationId xmlns:a16="http://schemas.microsoft.com/office/drawing/2014/main" id="{FCBA4D75-9FE1-456D-AA6A-69EF17D60103}"/>
                </a:ext>
              </a:extLst>
            </p:cNvPr>
            <p:cNvSpPr/>
            <p:nvPr/>
          </p:nvSpPr>
          <p:spPr bwMode="auto">
            <a:xfrm>
              <a:off x="3364304" y="3704056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3" name="グループ化 312">
            <a:extLst>
              <a:ext uri="{FF2B5EF4-FFF2-40B4-BE49-F238E27FC236}">
                <a16:creationId xmlns:a16="http://schemas.microsoft.com/office/drawing/2014/main" id="{6FBEA2D2-FB7A-4F74-BE04-97C56966F3EF}"/>
              </a:ext>
            </a:extLst>
          </p:cNvPr>
          <p:cNvGrpSpPr/>
          <p:nvPr/>
        </p:nvGrpSpPr>
        <p:grpSpPr>
          <a:xfrm>
            <a:off x="3992991" y="3659539"/>
            <a:ext cx="494828" cy="892052"/>
            <a:chOff x="3992991" y="3659539"/>
            <a:chExt cx="494828" cy="892052"/>
          </a:xfrm>
        </p:grpSpPr>
        <p:sp>
          <p:nvSpPr>
            <p:cNvPr id="251" name="フリーフォーム: 図形 250">
              <a:extLst>
                <a:ext uri="{FF2B5EF4-FFF2-40B4-BE49-F238E27FC236}">
                  <a16:creationId xmlns:a16="http://schemas.microsoft.com/office/drawing/2014/main" id="{49FED475-0502-4A9C-9C8F-F50FDC66E6E3}"/>
                </a:ext>
              </a:extLst>
            </p:cNvPr>
            <p:cNvSpPr/>
            <p:nvPr/>
          </p:nvSpPr>
          <p:spPr bwMode="auto">
            <a:xfrm>
              <a:off x="3992991" y="3659539"/>
              <a:ext cx="494828" cy="513407"/>
            </a:xfrm>
            <a:custGeom>
              <a:avLst/>
              <a:gdLst>
                <a:gd name="connsiteX0" fmla="*/ 240987 w 494828"/>
                <a:gd name="connsiteY0" fmla="*/ 0 h 513407"/>
                <a:gd name="connsiteX1" fmla="*/ 467070 w 494828"/>
                <a:gd name="connsiteY1" fmla="*/ 238368 h 513407"/>
                <a:gd name="connsiteX2" fmla="*/ 449303 w 494828"/>
                <a:gd name="connsiteY2" fmla="*/ 331152 h 513407"/>
                <a:gd name="connsiteX3" fmla="*/ 433520 w 494828"/>
                <a:gd name="connsiteY3" fmla="*/ 361810 h 513407"/>
                <a:gd name="connsiteX4" fmla="*/ 442955 w 494828"/>
                <a:gd name="connsiteY4" fmla="*/ 374803 h 513407"/>
                <a:gd name="connsiteX5" fmla="*/ 494828 w 494828"/>
                <a:gd name="connsiteY5" fmla="*/ 421477 h 513407"/>
                <a:gd name="connsiteX6" fmla="*/ 444010 w 494828"/>
                <a:gd name="connsiteY6" fmla="*/ 438565 h 513407"/>
                <a:gd name="connsiteX7" fmla="*/ 435207 w 494828"/>
                <a:gd name="connsiteY7" fmla="*/ 437951 h 513407"/>
                <a:gd name="connsiteX8" fmla="*/ 442955 w 494828"/>
                <a:gd name="connsiteY8" fmla="*/ 448622 h 513407"/>
                <a:gd name="connsiteX9" fmla="*/ 494828 w 494828"/>
                <a:gd name="connsiteY9" fmla="*/ 495296 h 513407"/>
                <a:gd name="connsiteX10" fmla="*/ 345860 w 494828"/>
                <a:gd name="connsiteY10" fmla="*/ 486085 h 513407"/>
                <a:gd name="connsiteX11" fmla="*/ 322000 w 494828"/>
                <a:gd name="connsiteY11" fmla="*/ 459034 h 513407"/>
                <a:gd name="connsiteX12" fmla="*/ 308217 w 494828"/>
                <a:gd name="connsiteY12" fmla="*/ 466020 h 513407"/>
                <a:gd name="connsiteX13" fmla="*/ 240987 w 494828"/>
                <a:gd name="connsiteY13" fmla="*/ 476736 h 513407"/>
                <a:gd name="connsiteX14" fmla="*/ 173757 w 494828"/>
                <a:gd name="connsiteY14" fmla="*/ 466020 h 513407"/>
                <a:gd name="connsiteX15" fmla="*/ 168857 w 494828"/>
                <a:gd name="connsiteY15" fmla="*/ 463536 h 513407"/>
                <a:gd name="connsiteX16" fmla="*/ 148968 w 494828"/>
                <a:gd name="connsiteY16" fmla="*/ 486084 h 513407"/>
                <a:gd name="connsiteX17" fmla="*/ 0 w 494828"/>
                <a:gd name="connsiteY17" fmla="*/ 495295 h 513407"/>
                <a:gd name="connsiteX18" fmla="*/ 44541 w 494828"/>
                <a:gd name="connsiteY18" fmla="*/ 436454 h 513407"/>
                <a:gd name="connsiteX19" fmla="*/ 0 w 494828"/>
                <a:gd name="connsiteY19" fmla="*/ 421476 h 513407"/>
                <a:gd name="connsiteX20" fmla="*/ 47123 w 494828"/>
                <a:gd name="connsiteY20" fmla="*/ 359224 h 513407"/>
                <a:gd name="connsiteX21" fmla="*/ 32671 w 494828"/>
                <a:gd name="connsiteY21" fmla="*/ 331152 h 513407"/>
                <a:gd name="connsiteX22" fmla="*/ 14904 w 494828"/>
                <a:gd name="connsiteY22" fmla="*/ 238368 h 513407"/>
                <a:gd name="connsiteX23" fmla="*/ 240987 w 494828"/>
                <a:gd name="connsiteY23" fmla="*/ 0 h 513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494828" h="513407">
                  <a:moveTo>
                    <a:pt x="240987" y="0"/>
                  </a:moveTo>
                  <a:cubicBezTo>
                    <a:pt x="365849" y="0"/>
                    <a:pt x="467070" y="106721"/>
                    <a:pt x="467070" y="238368"/>
                  </a:cubicBezTo>
                  <a:cubicBezTo>
                    <a:pt x="467070" y="271280"/>
                    <a:pt x="460744" y="302634"/>
                    <a:pt x="449303" y="331152"/>
                  </a:cubicBezTo>
                  <a:lnTo>
                    <a:pt x="433520" y="361810"/>
                  </a:lnTo>
                  <a:lnTo>
                    <a:pt x="442955" y="374803"/>
                  </a:lnTo>
                  <a:cubicBezTo>
                    <a:pt x="458424" y="392003"/>
                    <a:pt x="475779" y="407672"/>
                    <a:pt x="494828" y="421477"/>
                  </a:cubicBezTo>
                  <a:cubicBezTo>
                    <a:pt x="478684" y="430798"/>
                    <a:pt x="461415" y="436406"/>
                    <a:pt x="444010" y="438565"/>
                  </a:cubicBezTo>
                  <a:lnTo>
                    <a:pt x="435207" y="437951"/>
                  </a:lnTo>
                  <a:lnTo>
                    <a:pt x="442955" y="448622"/>
                  </a:lnTo>
                  <a:cubicBezTo>
                    <a:pt x="458424" y="465822"/>
                    <a:pt x="475779" y="481491"/>
                    <a:pt x="494828" y="495296"/>
                  </a:cubicBezTo>
                  <a:cubicBezTo>
                    <a:pt x="446396" y="523259"/>
                    <a:pt x="387840" y="517804"/>
                    <a:pt x="345860" y="486085"/>
                  </a:cubicBezTo>
                  <a:lnTo>
                    <a:pt x="322000" y="459034"/>
                  </a:lnTo>
                  <a:lnTo>
                    <a:pt x="308217" y="466020"/>
                  </a:lnTo>
                  <a:cubicBezTo>
                    <a:pt x="286980" y="472984"/>
                    <a:pt x="264399" y="476736"/>
                    <a:pt x="240987" y="476736"/>
                  </a:cubicBezTo>
                  <a:cubicBezTo>
                    <a:pt x="217576" y="476736"/>
                    <a:pt x="194995" y="472984"/>
                    <a:pt x="173757" y="466020"/>
                  </a:cubicBezTo>
                  <a:lnTo>
                    <a:pt x="168857" y="463536"/>
                  </a:lnTo>
                  <a:lnTo>
                    <a:pt x="148968" y="486084"/>
                  </a:lnTo>
                  <a:cubicBezTo>
                    <a:pt x="106988" y="517803"/>
                    <a:pt x="48433" y="523257"/>
                    <a:pt x="0" y="495295"/>
                  </a:cubicBezTo>
                  <a:lnTo>
                    <a:pt x="44541" y="436454"/>
                  </a:lnTo>
                  <a:lnTo>
                    <a:pt x="0" y="421476"/>
                  </a:lnTo>
                  <a:lnTo>
                    <a:pt x="47123" y="359224"/>
                  </a:lnTo>
                  <a:lnTo>
                    <a:pt x="32671" y="331152"/>
                  </a:lnTo>
                  <a:cubicBezTo>
                    <a:pt x="21230" y="302634"/>
                    <a:pt x="14904" y="271280"/>
                    <a:pt x="14904" y="238368"/>
                  </a:cubicBezTo>
                  <a:cubicBezTo>
                    <a:pt x="14904" y="106721"/>
                    <a:pt x="116125" y="0"/>
                    <a:pt x="240987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4" name="フリーフォーム: 図形 193">
              <a:extLst>
                <a:ext uri="{FF2B5EF4-FFF2-40B4-BE49-F238E27FC236}">
                  <a16:creationId xmlns:a16="http://schemas.microsoft.com/office/drawing/2014/main" id="{8935D41E-DCFB-4321-8AD4-55BE326D3FCA}"/>
                </a:ext>
              </a:extLst>
            </p:cNvPr>
            <p:cNvSpPr/>
            <p:nvPr/>
          </p:nvSpPr>
          <p:spPr bwMode="auto">
            <a:xfrm>
              <a:off x="4055312" y="4098018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1" name="二等辺三角形 290">
              <a:extLst>
                <a:ext uri="{FF2B5EF4-FFF2-40B4-BE49-F238E27FC236}">
                  <a16:creationId xmlns:a16="http://schemas.microsoft.com/office/drawing/2014/main" id="{567E2280-B2C9-4940-816D-B54BFDFC411D}"/>
                </a:ext>
              </a:extLst>
            </p:cNvPr>
            <p:cNvSpPr/>
            <p:nvPr/>
          </p:nvSpPr>
          <p:spPr bwMode="auto">
            <a:xfrm rot="10800000">
              <a:off x="4147051" y="4068556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9" name="楕円 198">
              <a:extLst>
                <a:ext uri="{FF2B5EF4-FFF2-40B4-BE49-F238E27FC236}">
                  <a16:creationId xmlns:a16="http://schemas.microsoft.com/office/drawing/2014/main" id="{3DFB51F5-025F-4282-A654-0866B52188F1}"/>
                </a:ext>
              </a:extLst>
            </p:cNvPr>
            <p:cNvSpPr/>
            <p:nvPr/>
          </p:nvSpPr>
          <p:spPr bwMode="auto">
            <a:xfrm>
              <a:off x="4023479" y="3704056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3" name="グループ化 112">
            <a:extLst>
              <a:ext uri="{FF2B5EF4-FFF2-40B4-BE49-F238E27FC236}">
                <a16:creationId xmlns:a16="http://schemas.microsoft.com/office/drawing/2014/main" id="{CDDFEEE6-2E5E-4CF3-9143-7D6A909E6DD0}"/>
              </a:ext>
            </a:extLst>
          </p:cNvPr>
          <p:cNvGrpSpPr/>
          <p:nvPr/>
        </p:nvGrpSpPr>
        <p:grpSpPr>
          <a:xfrm>
            <a:off x="664607" y="3704056"/>
            <a:ext cx="433852" cy="847535"/>
            <a:chOff x="664607" y="3704056"/>
            <a:chExt cx="433852" cy="847535"/>
          </a:xfrm>
        </p:grpSpPr>
        <p:sp>
          <p:nvSpPr>
            <p:cNvPr id="200" name="フリーフォーム: 図形 199">
              <a:extLst>
                <a:ext uri="{FF2B5EF4-FFF2-40B4-BE49-F238E27FC236}">
                  <a16:creationId xmlns:a16="http://schemas.microsoft.com/office/drawing/2014/main" id="{293255E5-E1FD-446A-A934-8900E30DCE33}"/>
                </a:ext>
              </a:extLst>
            </p:cNvPr>
            <p:cNvSpPr/>
            <p:nvPr/>
          </p:nvSpPr>
          <p:spPr bwMode="auto">
            <a:xfrm>
              <a:off x="696440" y="4098018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9" name="二等辺三角形 298">
              <a:extLst>
                <a:ext uri="{FF2B5EF4-FFF2-40B4-BE49-F238E27FC236}">
                  <a16:creationId xmlns:a16="http://schemas.microsoft.com/office/drawing/2014/main" id="{90190C02-3665-4868-912F-C6D01BE48E04}"/>
                </a:ext>
              </a:extLst>
            </p:cNvPr>
            <p:cNvSpPr/>
            <p:nvPr/>
          </p:nvSpPr>
          <p:spPr bwMode="auto">
            <a:xfrm rot="10800000">
              <a:off x="788179" y="4068556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4" name="楕円 203">
              <a:extLst>
                <a:ext uri="{FF2B5EF4-FFF2-40B4-BE49-F238E27FC236}">
                  <a16:creationId xmlns:a16="http://schemas.microsoft.com/office/drawing/2014/main" id="{B729F4B2-A256-4480-81B0-088C8A506E92}"/>
                </a:ext>
              </a:extLst>
            </p:cNvPr>
            <p:cNvSpPr/>
            <p:nvPr/>
          </p:nvSpPr>
          <p:spPr bwMode="auto">
            <a:xfrm>
              <a:off x="664607" y="3704056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7" name="グループ化 316">
            <a:extLst>
              <a:ext uri="{FF2B5EF4-FFF2-40B4-BE49-F238E27FC236}">
                <a16:creationId xmlns:a16="http://schemas.microsoft.com/office/drawing/2014/main" id="{793DBCE6-104F-435B-BD6F-B9AABB90086A}"/>
              </a:ext>
            </a:extLst>
          </p:cNvPr>
          <p:cNvGrpSpPr/>
          <p:nvPr/>
        </p:nvGrpSpPr>
        <p:grpSpPr>
          <a:xfrm>
            <a:off x="2733273" y="3704056"/>
            <a:ext cx="433852" cy="847535"/>
            <a:chOff x="2733273" y="3704056"/>
            <a:chExt cx="433852" cy="847535"/>
          </a:xfrm>
        </p:grpSpPr>
        <p:sp>
          <p:nvSpPr>
            <p:cNvPr id="205" name="フリーフォーム: 図形 204">
              <a:extLst>
                <a:ext uri="{FF2B5EF4-FFF2-40B4-BE49-F238E27FC236}">
                  <a16:creationId xmlns:a16="http://schemas.microsoft.com/office/drawing/2014/main" id="{A52EF522-AB93-429C-8102-4DA76BDD33F6}"/>
                </a:ext>
              </a:extLst>
            </p:cNvPr>
            <p:cNvSpPr/>
            <p:nvPr/>
          </p:nvSpPr>
          <p:spPr bwMode="auto">
            <a:xfrm>
              <a:off x="2765106" y="4098018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3" name="二等辺三角形 292">
              <a:extLst>
                <a:ext uri="{FF2B5EF4-FFF2-40B4-BE49-F238E27FC236}">
                  <a16:creationId xmlns:a16="http://schemas.microsoft.com/office/drawing/2014/main" id="{D09C4F67-5030-4C25-B7A5-3B8BC648000A}"/>
                </a:ext>
              </a:extLst>
            </p:cNvPr>
            <p:cNvSpPr/>
            <p:nvPr/>
          </p:nvSpPr>
          <p:spPr bwMode="auto">
            <a:xfrm rot="10800000">
              <a:off x="2856845" y="4068556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9" name="楕円 208">
              <a:extLst>
                <a:ext uri="{FF2B5EF4-FFF2-40B4-BE49-F238E27FC236}">
                  <a16:creationId xmlns:a16="http://schemas.microsoft.com/office/drawing/2014/main" id="{FE9C580A-3A94-43D5-9063-7E15A8D91358}"/>
                </a:ext>
              </a:extLst>
            </p:cNvPr>
            <p:cNvSpPr/>
            <p:nvPr/>
          </p:nvSpPr>
          <p:spPr bwMode="auto">
            <a:xfrm>
              <a:off x="2733273" y="3704056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9" name="グループ化 318">
            <a:extLst>
              <a:ext uri="{FF2B5EF4-FFF2-40B4-BE49-F238E27FC236}">
                <a16:creationId xmlns:a16="http://schemas.microsoft.com/office/drawing/2014/main" id="{7A6784C3-0226-4B02-8ECD-F82E996529DE}"/>
              </a:ext>
            </a:extLst>
          </p:cNvPr>
          <p:cNvGrpSpPr/>
          <p:nvPr/>
        </p:nvGrpSpPr>
        <p:grpSpPr>
          <a:xfrm>
            <a:off x="1215841" y="4750691"/>
            <a:ext cx="527350" cy="913707"/>
            <a:chOff x="1215841" y="4750691"/>
            <a:chExt cx="527350" cy="913707"/>
          </a:xfrm>
        </p:grpSpPr>
        <p:sp>
          <p:nvSpPr>
            <p:cNvPr id="217" name="フリーフォーム: 図形 216">
              <a:extLst>
                <a:ext uri="{FF2B5EF4-FFF2-40B4-BE49-F238E27FC236}">
                  <a16:creationId xmlns:a16="http://schemas.microsoft.com/office/drawing/2014/main" id="{3766048D-2E16-44A7-81F8-92AAB26D132D}"/>
                </a:ext>
              </a:extLst>
            </p:cNvPr>
            <p:cNvSpPr/>
            <p:nvPr/>
          </p:nvSpPr>
          <p:spPr bwMode="auto">
            <a:xfrm>
              <a:off x="1294423" y="5210825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pattFill prst="dkHorz">
              <a:fgClr>
                <a:schemeClr val="tx1"/>
              </a:fgClr>
              <a:bgClr>
                <a:schemeClr val="bg1"/>
              </a:bgClr>
            </a:patt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21" name="フリーフォーム: 図形 220">
              <a:extLst>
                <a:ext uri="{FF2B5EF4-FFF2-40B4-BE49-F238E27FC236}">
                  <a16:creationId xmlns:a16="http://schemas.microsoft.com/office/drawing/2014/main" id="{E3F0822A-B179-49BB-9D09-3570127E7E6A}"/>
                </a:ext>
              </a:extLst>
            </p:cNvPr>
            <p:cNvSpPr/>
            <p:nvPr/>
          </p:nvSpPr>
          <p:spPr bwMode="auto">
            <a:xfrm>
              <a:off x="1215841" y="4750691"/>
              <a:ext cx="527350" cy="322644"/>
            </a:xfrm>
            <a:custGeom>
              <a:avLst/>
              <a:gdLst>
                <a:gd name="connsiteX0" fmla="*/ 673430 w 1346860"/>
                <a:gd name="connsiteY0" fmla="*/ 0 h 824043"/>
                <a:gd name="connsiteX1" fmla="*/ 817835 w 1346860"/>
                <a:gd name="connsiteY1" fmla="*/ 134504 h 824043"/>
                <a:gd name="connsiteX2" fmla="*/ 1010145 w 1346860"/>
                <a:gd name="connsiteY2" fmla="*/ 90223 h 824043"/>
                <a:gd name="connsiteX3" fmla="*/ 1067951 w 1346860"/>
                <a:gd name="connsiteY3" fmla="*/ 278909 h 824043"/>
                <a:gd name="connsiteX4" fmla="*/ 1256637 w 1346860"/>
                <a:gd name="connsiteY4" fmla="*/ 336715 h 824043"/>
                <a:gd name="connsiteX5" fmla="*/ 1212356 w 1346860"/>
                <a:gd name="connsiteY5" fmla="*/ 529025 h 824043"/>
                <a:gd name="connsiteX6" fmla="*/ 1346860 w 1346860"/>
                <a:gd name="connsiteY6" fmla="*/ 673430 h 824043"/>
                <a:gd name="connsiteX7" fmla="*/ 1212356 w 1346860"/>
                <a:gd name="connsiteY7" fmla="*/ 817835 h 824043"/>
                <a:gd name="connsiteX8" fmla="*/ 1213786 w 1346860"/>
                <a:gd name="connsiteY8" fmla="*/ 824043 h 824043"/>
                <a:gd name="connsiteX9" fmla="*/ 1174849 w 1346860"/>
                <a:gd name="connsiteY9" fmla="*/ 806309 h 824043"/>
                <a:gd name="connsiteX10" fmla="*/ 673430 w 1346860"/>
                <a:gd name="connsiteY10" fmla="*/ 721761 h 824043"/>
                <a:gd name="connsiteX11" fmla="*/ 172012 w 1346860"/>
                <a:gd name="connsiteY11" fmla="*/ 806309 h 824043"/>
                <a:gd name="connsiteX12" fmla="*/ 133075 w 1346860"/>
                <a:gd name="connsiteY12" fmla="*/ 824043 h 824043"/>
                <a:gd name="connsiteX13" fmla="*/ 134504 w 1346860"/>
                <a:gd name="connsiteY13" fmla="*/ 817835 h 824043"/>
                <a:gd name="connsiteX14" fmla="*/ 0 w 1346860"/>
                <a:gd name="connsiteY14" fmla="*/ 673430 h 824043"/>
                <a:gd name="connsiteX15" fmla="*/ 134504 w 1346860"/>
                <a:gd name="connsiteY15" fmla="*/ 529025 h 824043"/>
                <a:gd name="connsiteX16" fmla="*/ 90223 w 1346860"/>
                <a:gd name="connsiteY16" fmla="*/ 336715 h 824043"/>
                <a:gd name="connsiteX17" fmla="*/ 278909 w 1346860"/>
                <a:gd name="connsiteY17" fmla="*/ 278909 h 824043"/>
                <a:gd name="connsiteX18" fmla="*/ 336715 w 1346860"/>
                <a:gd name="connsiteY18" fmla="*/ 90223 h 824043"/>
                <a:gd name="connsiteX19" fmla="*/ 529025 w 1346860"/>
                <a:gd name="connsiteY19" fmla="*/ 134504 h 8240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346860" h="824043">
                  <a:moveTo>
                    <a:pt x="673430" y="0"/>
                  </a:moveTo>
                  <a:lnTo>
                    <a:pt x="817835" y="134504"/>
                  </a:lnTo>
                  <a:lnTo>
                    <a:pt x="1010145" y="90223"/>
                  </a:lnTo>
                  <a:lnTo>
                    <a:pt x="1067951" y="278909"/>
                  </a:lnTo>
                  <a:lnTo>
                    <a:pt x="1256637" y="336715"/>
                  </a:lnTo>
                  <a:lnTo>
                    <a:pt x="1212356" y="529025"/>
                  </a:lnTo>
                  <a:lnTo>
                    <a:pt x="1346860" y="673430"/>
                  </a:lnTo>
                  <a:lnTo>
                    <a:pt x="1212356" y="817835"/>
                  </a:lnTo>
                  <a:lnTo>
                    <a:pt x="1213786" y="824043"/>
                  </a:lnTo>
                  <a:lnTo>
                    <a:pt x="1174849" y="806309"/>
                  </a:lnTo>
                  <a:cubicBezTo>
                    <a:pt x="1031716" y="752930"/>
                    <a:pt x="859167" y="721761"/>
                    <a:pt x="673430" y="721761"/>
                  </a:cubicBezTo>
                  <a:cubicBezTo>
                    <a:pt x="487694" y="721761"/>
                    <a:pt x="315144" y="752930"/>
                    <a:pt x="172012" y="806309"/>
                  </a:cubicBezTo>
                  <a:lnTo>
                    <a:pt x="133075" y="824043"/>
                  </a:lnTo>
                  <a:lnTo>
                    <a:pt x="134504" y="817835"/>
                  </a:lnTo>
                  <a:lnTo>
                    <a:pt x="0" y="673430"/>
                  </a:lnTo>
                  <a:lnTo>
                    <a:pt x="134504" y="529025"/>
                  </a:lnTo>
                  <a:lnTo>
                    <a:pt x="90223" y="336715"/>
                  </a:lnTo>
                  <a:lnTo>
                    <a:pt x="278909" y="278909"/>
                  </a:lnTo>
                  <a:lnTo>
                    <a:pt x="336715" y="90223"/>
                  </a:lnTo>
                  <a:lnTo>
                    <a:pt x="529025" y="134504"/>
                  </a:ln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1" name="二等辺三角形 300">
              <a:extLst>
                <a:ext uri="{FF2B5EF4-FFF2-40B4-BE49-F238E27FC236}">
                  <a16:creationId xmlns:a16="http://schemas.microsoft.com/office/drawing/2014/main" id="{343684B0-8517-4526-95C3-5BF8F3430E85}"/>
                </a:ext>
              </a:extLst>
            </p:cNvPr>
            <p:cNvSpPr/>
            <p:nvPr/>
          </p:nvSpPr>
          <p:spPr bwMode="auto">
            <a:xfrm rot="10800000">
              <a:off x="1386161" y="5195681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2" name="楕円 221">
              <a:extLst>
                <a:ext uri="{FF2B5EF4-FFF2-40B4-BE49-F238E27FC236}">
                  <a16:creationId xmlns:a16="http://schemas.microsoft.com/office/drawing/2014/main" id="{5C8EAA37-80D9-46B4-BD01-D6D6DD1F7FC9}"/>
                </a:ext>
              </a:extLst>
            </p:cNvPr>
            <p:cNvSpPr/>
            <p:nvPr/>
          </p:nvSpPr>
          <p:spPr bwMode="auto">
            <a:xfrm>
              <a:off x="1262590" y="4816863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3" name="グループ化 162">
            <a:extLst>
              <a:ext uri="{FF2B5EF4-FFF2-40B4-BE49-F238E27FC236}">
                <a16:creationId xmlns:a16="http://schemas.microsoft.com/office/drawing/2014/main" id="{29A5FAFF-EAD9-40A0-B666-533208ECF29C}"/>
              </a:ext>
            </a:extLst>
          </p:cNvPr>
          <p:cNvGrpSpPr/>
          <p:nvPr/>
        </p:nvGrpSpPr>
        <p:grpSpPr>
          <a:xfrm>
            <a:off x="1896947" y="4773862"/>
            <a:ext cx="472580" cy="890536"/>
            <a:chOff x="1896947" y="4773862"/>
            <a:chExt cx="472580" cy="890536"/>
          </a:xfrm>
        </p:grpSpPr>
        <p:sp>
          <p:nvSpPr>
            <p:cNvPr id="210" name="フリーフォーム: 図形 209">
              <a:extLst>
                <a:ext uri="{FF2B5EF4-FFF2-40B4-BE49-F238E27FC236}">
                  <a16:creationId xmlns:a16="http://schemas.microsoft.com/office/drawing/2014/main" id="{9425E60C-8D6C-475B-8DE8-037B2C942060}"/>
                </a:ext>
              </a:extLst>
            </p:cNvPr>
            <p:cNvSpPr/>
            <p:nvPr/>
          </p:nvSpPr>
          <p:spPr bwMode="auto">
            <a:xfrm>
              <a:off x="1896947" y="4773862"/>
              <a:ext cx="472580" cy="370186"/>
            </a:xfrm>
            <a:custGeom>
              <a:avLst/>
              <a:gdLst>
                <a:gd name="connsiteX0" fmla="*/ 185093 w 472580"/>
                <a:gd name="connsiteY0" fmla="*/ 0 h 370186"/>
                <a:gd name="connsiteX1" fmla="*/ 222396 w 472580"/>
                <a:gd name="connsiteY1" fmla="*/ 3760 h 370186"/>
                <a:gd name="connsiteX2" fmla="*/ 236290 w 472580"/>
                <a:gd name="connsiteY2" fmla="*/ 8073 h 370186"/>
                <a:gd name="connsiteX3" fmla="*/ 250184 w 472580"/>
                <a:gd name="connsiteY3" fmla="*/ 3760 h 370186"/>
                <a:gd name="connsiteX4" fmla="*/ 287487 w 472580"/>
                <a:gd name="connsiteY4" fmla="*/ 0 h 370186"/>
                <a:gd name="connsiteX5" fmla="*/ 472580 w 472580"/>
                <a:gd name="connsiteY5" fmla="*/ 185093 h 370186"/>
                <a:gd name="connsiteX6" fmla="*/ 287487 w 472580"/>
                <a:gd name="connsiteY6" fmla="*/ 370186 h 370186"/>
                <a:gd name="connsiteX7" fmla="*/ 250184 w 472580"/>
                <a:gd name="connsiteY7" fmla="*/ 366426 h 370186"/>
                <a:gd name="connsiteX8" fmla="*/ 236290 w 472580"/>
                <a:gd name="connsiteY8" fmla="*/ 362113 h 370186"/>
                <a:gd name="connsiteX9" fmla="*/ 222396 w 472580"/>
                <a:gd name="connsiteY9" fmla="*/ 366426 h 370186"/>
                <a:gd name="connsiteX10" fmla="*/ 185093 w 472580"/>
                <a:gd name="connsiteY10" fmla="*/ 370186 h 370186"/>
                <a:gd name="connsiteX11" fmla="*/ 0 w 472580"/>
                <a:gd name="connsiteY11" fmla="*/ 185093 h 370186"/>
                <a:gd name="connsiteX12" fmla="*/ 185093 w 472580"/>
                <a:gd name="connsiteY12" fmla="*/ 0 h 370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72580" h="370186">
                  <a:moveTo>
                    <a:pt x="185093" y="0"/>
                  </a:moveTo>
                  <a:cubicBezTo>
                    <a:pt x="197871" y="0"/>
                    <a:pt x="210347" y="1295"/>
                    <a:pt x="222396" y="3760"/>
                  </a:cubicBezTo>
                  <a:lnTo>
                    <a:pt x="236290" y="8073"/>
                  </a:lnTo>
                  <a:lnTo>
                    <a:pt x="250184" y="3760"/>
                  </a:lnTo>
                  <a:cubicBezTo>
                    <a:pt x="262233" y="1295"/>
                    <a:pt x="274709" y="0"/>
                    <a:pt x="287487" y="0"/>
                  </a:cubicBezTo>
                  <a:cubicBezTo>
                    <a:pt x="389711" y="0"/>
                    <a:pt x="472580" y="82869"/>
                    <a:pt x="472580" y="185093"/>
                  </a:cubicBezTo>
                  <a:cubicBezTo>
                    <a:pt x="472580" y="287317"/>
                    <a:pt x="389711" y="370186"/>
                    <a:pt x="287487" y="370186"/>
                  </a:cubicBezTo>
                  <a:cubicBezTo>
                    <a:pt x="274709" y="370186"/>
                    <a:pt x="262233" y="368891"/>
                    <a:pt x="250184" y="366426"/>
                  </a:cubicBezTo>
                  <a:lnTo>
                    <a:pt x="236290" y="362113"/>
                  </a:lnTo>
                  <a:lnTo>
                    <a:pt x="222396" y="366426"/>
                  </a:lnTo>
                  <a:cubicBezTo>
                    <a:pt x="210347" y="368891"/>
                    <a:pt x="197871" y="370186"/>
                    <a:pt x="185093" y="370186"/>
                  </a:cubicBezTo>
                  <a:cubicBezTo>
                    <a:pt x="82869" y="370186"/>
                    <a:pt x="0" y="287317"/>
                    <a:pt x="0" y="185093"/>
                  </a:cubicBezTo>
                  <a:cubicBezTo>
                    <a:pt x="0" y="82869"/>
                    <a:pt x="82869" y="0"/>
                    <a:pt x="185093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3" name="フリーフォーム: 図形 222">
              <a:extLst>
                <a:ext uri="{FF2B5EF4-FFF2-40B4-BE49-F238E27FC236}">
                  <a16:creationId xmlns:a16="http://schemas.microsoft.com/office/drawing/2014/main" id="{B1BC57FB-CE43-4C95-ACE5-DF23BCD7F179}"/>
                </a:ext>
              </a:extLst>
            </p:cNvPr>
            <p:cNvSpPr/>
            <p:nvPr/>
          </p:nvSpPr>
          <p:spPr bwMode="auto">
            <a:xfrm>
              <a:off x="1948144" y="5210825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pattFill prst="dkHorz">
              <a:fgClr>
                <a:schemeClr val="tx1"/>
              </a:fgClr>
              <a:bgClr>
                <a:schemeClr val="bg1"/>
              </a:bgClr>
            </a:patt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0" name="二等辺三角形 299">
              <a:extLst>
                <a:ext uri="{FF2B5EF4-FFF2-40B4-BE49-F238E27FC236}">
                  <a16:creationId xmlns:a16="http://schemas.microsoft.com/office/drawing/2014/main" id="{7F9F35D2-1A96-4232-A381-12258D102D39}"/>
                </a:ext>
              </a:extLst>
            </p:cNvPr>
            <p:cNvSpPr/>
            <p:nvPr/>
          </p:nvSpPr>
          <p:spPr bwMode="auto">
            <a:xfrm rot="10800000">
              <a:off x="2039883" y="5195681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7" name="楕円 226">
              <a:extLst>
                <a:ext uri="{FF2B5EF4-FFF2-40B4-BE49-F238E27FC236}">
                  <a16:creationId xmlns:a16="http://schemas.microsoft.com/office/drawing/2014/main" id="{EA836F15-DD1C-4B7A-8810-B789C3B8BE0C}"/>
                </a:ext>
              </a:extLst>
            </p:cNvPr>
            <p:cNvSpPr/>
            <p:nvPr/>
          </p:nvSpPr>
          <p:spPr bwMode="auto">
            <a:xfrm>
              <a:off x="1916311" y="4816863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5" name="グループ化 314">
            <a:extLst>
              <a:ext uri="{FF2B5EF4-FFF2-40B4-BE49-F238E27FC236}">
                <a16:creationId xmlns:a16="http://schemas.microsoft.com/office/drawing/2014/main" id="{0EE9DDA9-E171-43BE-AB87-616ABA6C6799}"/>
              </a:ext>
            </a:extLst>
          </p:cNvPr>
          <p:cNvGrpSpPr/>
          <p:nvPr/>
        </p:nvGrpSpPr>
        <p:grpSpPr>
          <a:xfrm>
            <a:off x="3338623" y="4786810"/>
            <a:ext cx="485214" cy="877588"/>
            <a:chOff x="3338623" y="4786810"/>
            <a:chExt cx="485214" cy="877588"/>
          </a:xfrm>
        </p:grpSpPr>
        <p:sp>
          <p:nvSpPr>
            <p:cNvPr id="216" name="フリーフォーム: 図形 215">
              <a:extLst>
                <a:ext uri="{FF2B5EF4-FFF2-40B4-BE49-F238E27FC236}">
                  <a16:creationId xmlns:a16="http://schemas.microsoft.com/office/drawing/2014/main" id="{3E72849E-00FC-45E6-B206-082F1C795C12}"/>
                </a:ext>
              </a:extLst>
            </p:cNvPr>
            <p:cNvSpPr/>
            <p:nvPr/>
          </p:nvSpPr>
          <p:spPr bwMode="auto">
            <a:xfrm>
              <a:off x="3338623" y="4786810"/>
              <a:ext cx="485214" cy="649371"/>
            </a:xfrm>
            <a:custGeom>
              <a:avLst/>
              <a:gdLst>
                <a:gd name="connsiteX0" fmla="*/ 183142 w 366283"/>
                <a:gd name="connsiteY0" fmla="*/ 0 h 442144"/>
                <a:gd name="connsiteX1" fmla="*/ 312643 w 366283"/>
                <a:gd name="connsiteY1" fmla="*/ 53641 h 442144"/>
                <a:gd name="connsiteX2" fmla="*/ 312642 w 366283"/>
                <a:gd name="connsiteY2" fmla="*/ 53642 h 442144"/>
                <a:gd name="connsiteX3" fmla="*/ 312642 w 366283"/>
                <a:gd name="connsiteY3" fmla="*/ 312643 h 442144"/>
                <a:gd name="connsiteX4" fmla="*/ 183142 w 366283"/>
                <a:gd name="connsiteY4" fmla="*/ 442144 h 442144"/>
                <a:gd name="connsiteX5" fmla="*/ 53640 w 366283"/>
                <a:gd name="connsiteY5" fmla="*/ 312643 h 442144"/>
                <a:gd name="connsiteX6" fmla="*/ 53640 w 366283"/>
                <a:gd name="connsiteY6" fmla="*/ 53641 h 442144"/>
                <a:gd name="connsiteX7" fmla="*/ 183142 w 366283"/>
                <a:gd name="connsiteY7" fmla="*/ 0 h 442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66283" h="442144">
                  <a:moveTo>
                    <a:pt x="183142" y="0"/>
                  </a:moveTo>
                  <a:cubicBezTo>
                    <a:pt x="230012" y="0"/>
                    <a:pt x="276882" y="17880"/>
                    <a:pt x="312643" y="53641"/>
                  </a:cubicBezTo>
                  <a:lnTo>
                    <a:pt x="312642" y="53642"/>
                  </a:lnTo>
                  <a:cubicBezTo>
                    <a:pt x="384164" y="125163"/>
                    <a:pt x="384164" y="241122"/>
                    <a:pt x="312642" y="312643"/>
                  </a:cubicBezTo>
                  <a:lnTo>
                    <a:pt x="183142" y="442144"/>
                  </a:lnTo>
                  <a:lnTo>
                    <a:pt x="53640" y="312643"/>
                  </a:lnTo>
                  <a:cubicBezTo>
                    <a:pt x="-17881" y="241121"/>
                    <a:pt x="-17881" y="125163"/>
                    <a:pt x="53640" y="53641"/>
                  </a:cubicBezTo>
                  <a:cubicBezTo>
                    <a:pt x="89401" y="17880"/>
                    <a:pt x="136272" y="0"/>
                    <a:pt x="183142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8" name="フリーフォーム: 図形 227">
              <a:extLst>
                <a:ext uri="{FF2B5EF4-FFF2-40B4-BE49-F238E27FC236}">
                  <a16:creationId xmlns:a16="http://schemas.microsoft.com/office/drawing/2014/main" id="{FB85503E-61F0-4AB8-83C5-14609F9D787F}"/>
                </a:ext>
              </a:extLst>
            </p:cNvPr>
            <p:cNvSpPr/>
            <p:nvPr/>
          </p:nvSpPr>
          <p:spPr bwMode="auto">
            <a:xfrm>
              <a:off x="3396137" y="5210825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pattFill prst="dkHorz">
              <a:fgClr>
                <a:schemeClr val="tx1"/>
              </a:fgClr>
              <a:bgClr>
                <a:schemeClr val="bg1"/>
              </a:bgClr>
            </a:patt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5" name="二等辺三角形 294">
              <a:extLst>
                <a:ext uri="{FF2B5EF4-FFF2-40B4-BE49-F238E27FC236}">
                  <a16:creationId xmlns:a16="http://schemas.microsoft.com/office/drawing/2014/main" id="{B0AF81EB-43A1-4627-A5DA-489F7E990F57}"/>
                </a:ext>
              </a:extLst>
            </p:cNvPr>
            <p:cNvSpPr/>
            <p:nvPr/>
          </p:nvSpPr>
          <p:spPr bwMode="auto">
            <a:xfrm rot="10800000">
              <a:off x="3487876" y="5195681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6" name="楕円 235">
              <a:extLst>
                <a:ext uri="{FF2B5EF4-FFF2-40B4-BE49-F238E27FC236}">
                  <a16:creationId xmlns:a16="http://schemas.microsoft.com/office/drawing/2014/main" id="{FF88CE68-1BC4-44D3-9526-B49A5F18D52D}"/>
                </a:ext>
              </a:extLst>
            </p:cNvPr>
            <p:cNvSpPr/>
            <p:nvPr/>
          </p:nvSpPr>
          <p:spPr bwMode="auto">
            <a:xfrm>
              <a:off x="3364304" y="4816863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4" name="グループ化 313">
            <a:extLst>
              <a:ext uri="{FF2B5EF4-FFF2-40B4-BE49-F238E27FC236}">
                <a16:creationId xmlns:a16="http://schemas.microsoft.com/office/drawing/2014/main" id="{FF60D835-5E65-4103-9738-B037AFB6A291}"/>
              </a:ext>
            </a:extLst>
          </p:cNvPr>
          <p:cNvGrpSpPr/>
          <p:nvPr/>
        </p:nvGrpSpPr>
        <p:grpSpPr>
          <a:xfrm>
            <a:off x="3992991" y="4772346"/>
            <a:ext cx="494828" cy="892052"/>
            <a:chOff x="3992991" y="4772346"/>
            <a:chExt cx="494828" cy="892052"/>
          </a:xfrm>
        </p:grpSpPr>
        <p:sp>
          <p:nvSpPr>
            <p:cNvPr id="249" name="フリーフォーム: 図形 248">
              <a:extLst>
                <a:ext uri="{FF2B5EF4-FFF2-40B4-BE49-F238E27FC236}">
                  <a16:creationId xmlns:a16="http://schemas.microsoft.com/office/drawing/2014/main" id="{09F3CE84-429B-4191-836C-E5A14BD1E498}"/>
                </a:ext>
              </a:extLst>
            </p:cNvPr>
            <p:cNvSpPr/>
            <p:nvPr/>
          </p:nvSpPr>
          <p:spPr bwMode="auto">
            <a:xfrm>
              <a:off x="3992991" y="4772346"/>
              <a:ext cx="494828" cy="513406"/>
            </a:xfrm>
            <a:custGeom>
              <a:avLst/>
              <a:gdLst>
                <a:gd name="connsiteX0" fmla="*/ 240987 w 494828"/>
                <a:gd name="connsiteY0" fmla="*/ 0 h 513406"/>
                <a:gd name="connsiteX1" fmla="*/ 467070 w 494828"/>
                <a:gd name="connsiteY1" fmla="*/ 238368 h 513406"/>
                <a:gd name="connsiteX2" fmla="*/ 456906 w 494828"/>
                <a:gd name="connsiteY2" fmla="*/ 309252 h 513406"/>
                <a:gd name="connsiteX3" fmla="*/ 433165 w 494828"/>
                <a:gd name="connsiteY3" fmla="*/ 361320 h 513406"/>
                <a:gd name="connsiteX4" fmla="*/ 442955 w 494828"/>
                <a:gd name="connsiteY4" fmla="*/ 374803 h 513406"/>
                <a:gd name="connsiteX5" fmla="*/ 494828 w 494828"/>
                <a:gd name="connsiteY5" fmla="*/ 421477 h 513406"/>
                <a:gd name="connsiteX6" fmla="*/ 444010 w 494828"/>
                <a:gd name="connsiteY6" fmla="*/ 438565 h 513406"/>
                <a:gd name="connsiteX7" fmla="*/ 435207 w 494828"/>
                <a:gd name="connsiteY7" fmla="*/ 437951 h 513406"/>
                <a:gd name="connsiteX8" fmla="*/ 442955 w 494828"/>
                <a:gd name="connsiteY8" fmla="*/ 448622 h 513406"/>
                <a:gd name="connsiteX9" fmla="*/ 494828 w 494828"/>
                <a:gd name="connsiteY9" fmla="*/ 495296 h 513406"/>
                <a:gd name="connsiteX10" fmla="*/ 345860 w 494828"/>
                <a:gd name="connsiteY10" fmla="*/ 486085 h 513406"/>
                <a:gd name="connsiteX11" fmla="*/ 322861 w 494828"/>
                <a:gd name="connsiteY11" fmla="*/ 460010 h 513406"/>
                <a:gd name="connsiteX12" fmla="*/ 286551 w 494828"/>
                <a:gd name="connsiteY12" fmla="*/ 471893 h 513406"/>
                <a:gd name="connsiteX13" fmla="*/ 240987 w 494828"/>
                <a:gd name="connsiteY13" fmla="*/ 476736 h 513406"/>
                <a:gd name="connsiteX14" fmla="*/ 173757 w 494828"/>
                <a:gd name="connsiteY14" fmla="*/ 466020 h 513406"/>
                <a:gd name="connsiteX15" fmla="*/ 168857 w 494828"/>
                <a:gd name="connsiteY15" fmla="*/ 463536 h 513406"/>
                <a:gd name="connsiteX16" fmla="*/ 148968 w 494828"/>
                <a:gd name="connsiteY16" fmla="*/ 486084 h 513406"/>
                <a:gd name="connsiteX17" fmla="*/ 0 w 494828"/>
                <a:gd name="connsiteY17" fmla="*/ 495295 h 513406"/>
                <a:gd name="connsiteX18" fmla="*/ 44541 w 494828"/>
                <a:gd name="connsiteY18" fmla="*/ 436453 h 513406"/>
                <a:gd name="connsiteX19" fmla="*/ 0 w 494828"/>
                <a:gd name="connsiteY19" fmla="*/ 421476 h 513406"/>
                <a:gd name="connsiteX20" fmla="*/ 47123 w 494828"/>
                <a:gd name="connsiteY20" fmla="*/ 359224 h 513406"/>
                <a:gd name="connsiteX21" fmla="*/ 32671 w 494828"/>
                <a:gd name="connsiteY21" fmla="*/ 331152 h 513406"/>
                <a:gd name="connsiteX22" fmla="*/ 14904 w 494828"/>
                <a:gd name="connsiteY22" fmla="*/ 238368 h 513406"/>
                <a:gd name="connsiteX23" fmla="*/ 240987 w 494828"/>
                <a:gd name="connsiteY23" fmla="*/ 0 h 513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494828" h="513406">
                  <a:moveTo>
                    <a:pt x="240987" y="0"/>
                  </a:moveTo>
                  <a:cubicBezTo>
                    <a:pt x="365849" y="0"/>
                    <a:pt x="467070" y="106721"/>
                    <a:pt x="467070" y="238368"/>
                  </a:cubicBezTo>
                  <a:cubicBezTo>
                    <a:pt x="467070" y="263052"/>
                    <a:pt x="463512" y="286860"/>
                    <a:pt x="456906" y="309252"/>
                  </a:cubicBezTo>
                  <a:lnTo>
                    <a:pt x="433165" y="361320"/>
                  </a:lnTo>
                  <a:lnTo>
                    <a:pt x="442955" y="374803"/>
                  </a:lnTo>
                  <a:cubicBezTo>
                    <a:pt x="458424" y="392003"/>
                    <a:pt x="475779" y="407672"/>
                    <a:pt x="494828" y="421477"/>
                  </a:cubicBezTo>
                  <a:cubicBezTo>
                    <a:pt x="478684" y="430798"/>
                    <a:pt x="461415" y="436405"/>
                    <a:pt x="444010" y="438565"/>
                  </a:cubicBezTo>
                  <a:lnTo>
                    <a:pt x="435207" y="437951"/>
                  </a:lnTo>
                  <a:lnTo>
                    <a:pt x="442955" y="448622"/>
                  </a:lnTo>
                  <a:cubicBezTo>
                    <a:pt x="458424" y="465822"/>
                    <a:pt x="475779" y="481491"/>
                    <a:pt x="494828" y="495296"/>
                  </a:cubicBezTo>
                  <a:cubicBezTo>
                    <a:pt x="446396" y="523258"/>
                    <a:pt x="387840" y="517803"/>
                    <a:pt x="345860" y="486085"/>
                  </a:cubicBezTo>
                  <a:lnTo>
                    <a:pt x="322861" y="460010"/>
                  </a:lnTo>
                  <a:lnTo>
                    <a:pt x="286551" y="471893"/>
                  </a:lnTo>
                  <a:cubicBezTo>
                    <a:pt x="271833" y="475069"/>
                    <a:pt x="256595" y="476736"/>
                    <a:pt x="240987" y="476736"/>
                  </a:cubicBezTo>
                  <a:cubicBezTo>
                    <a:pt x="217576" y="476736"/>
                    <a:pt x="194995" y="472984"/>
                    <a:pt x="173757" y="466020"/>
                  </a:cubicBezTo>
                  <a:lnTo>
                    <a:pt x="168857" y="463536"/>
                  </a:lnTo>
                  <a:lnTo>
                    <a:pt x="148968" y="486084"/>
                  </a:lnTo>
                  <a:cubicBezTo>
                    <a:pt x="106988" y="517802"/>
                    <a:pt x="48433" y="523257"/>
                    <a:pt x="0" y="495295"/>
                  </a:cubicBezTo>
                  <a:lnTo>
                    <a:pt x="44541" y="436453"/>
                  </a:lnTo>
                  <a:lnTo>
                    <a:pt x="0" y="421476"/>
                  </a:lnTo>
                  <a:lnTo>
                    <a:pt x="47123" y="359224"/>
                  </a:lnTo>
                  <a:lnTo>
                    <a:pt x="32671" y="331152"/>
                  </a:lnTo>
                  <a:cubicBezTo>
                    <a:pt x="21230" y="302634"/>
                    <a:pt x="14904" y="271280"/>
                    <a:pt x="14904" y="238368"/>
                  </a:cubicBezTo>
                  <a:cubicBezTo>
                    <a:pt x="14904" y="106721"/>
                    <a:pt x="116125" y="0"/>
                    <a:pt x="240987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2" name="フリーフォーム: 図形 231">
              <a:extLst>
                <a:ext uri="{FF2B5EF4-FFF2-40B4-BE49-F238E27FC236}">
                  <a16:creationId xmlns:a16="http://schemas.microsoft.com/office/drawing/2014/main" id="{DC24B099-C714-4A08-A283-784141D2BC49}"/>
                </a:ext>
              </a:extLst>
            </p:cNvPr>
            <p:cNvSpPr/>
            <p:nvPr/>
          </p:nvSpPr>
          <p:spPr bwMode="auto">
            <a:xfrm>
              <a:off x="4055312" y="5210825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pattFill prst="dkHorz">
              <a:fgClr>
                <a:schemeClr val="tx1"/>
              </a:fgClr>
              <a:bgClr>
                <a:schemeClr val="bg1"/>
              </a:bgClr>
            </a:patt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4" name="二等辺三角形 293">
              <a:extLst>
                <a:ext uri="{FF2B5EF4-FFF2-40B4-BE49-F238E27FC236}">
                  <a16:creationId xmlns:a16="http://schemas.microsoft.com/office/drawing/2014/main" id="{33B42083-9A86-4CAA-8C87-BD6CAF693E8A}"/>
                </a:ext>
              </a:extLst>
            </p:cNvPr>
            <p:cNvSpPr/>
            <p:nvPr/>
          </p:nvSpPr>
          <p:spPr bwMode="auto">
            <a:xfrm rot="10800000">
              <a:off x="4147051" y="5195681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7" name="楕円 236">
              <a:extLst>
                <a:ext uri="{FF2B5EF4-FFF2-40B4-BE49-F238E27FC236}">
                  <a16:creationId xmlns:a16="http://schemas.microsoft.com/office/drawing/2014/main" id="{C9452611-DBB4-423B-9EED-6A3747F7C38D}"/>
                </a:ext>
              </a:extLst>
            </p:cNvPr>
            <p:cNvSpPr/>
            <p:nvPr/>
          </p:nvSpPr>
          <p:spPr bwMode="auto">
            <a:xfrm>
              <a:off x="4023479" y="4816863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E52B5EA2-BB30-4D79-826C-C8392985D65A}"/>
              </a:ext>
            </a:extLst>
          </p:cNvPr>
          <p:cNvGrpSpPr/>
          <p:nvPr/>
        </p:nvGrpSpPr>
        <p:grpSpPr>
          <a:xfrm>
            <a:off x="664607" y="4816863"/>
            <a:ext cx="433852" cy="847535"/>
            <a:chOff x="664607" y="4816863"/>
            <a:chExt cx="433852" cy="847535"/>
          </a:xfrm>
        </p:grpSpPr>
        <p:sp>
          <p:nvSpPr>
            <p:cNvPr id="238" name="フリーフォーム: 図形 237">
              <a:extLst>
                <a:ext uri="{FF2B5EF4-FFF2-40B4-BE49-F238E27FC236}">
                  <a16:creationId xmlns:a16="http://schemas.microsoft.com/office/drawing/2014/main" id="{5CD25403-4DBB-4C0D-A5F3-E6FDEDAC9589}"/>
                </a:ext>
              </a:extLst>
            </p:cNvPr>
            <p:cNvSpPr/>
            <p:nvPr/>
          </p:nvSpPr>
          <p:spPr bwMode="auto">
            <a:xfrm>
              <a:off x="696440" y="5210825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pattFill prst="dkHorz">
              <a:fgClr>
                <a:schemeClr val="tx1"/>
              </a:fgClr>
              <a:bgClr>
                <a:schemeClr val="bg1"/>
              </a:bgClr>
            </a:patt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2" name="二等辺三角形 301">
              <a:extLst>
                <a:ext uri="{FF2B5EF4-FFF2-40B4-BE49-F238E27FC236}">
                  <a16:creationId xmlns:a16="http://schemas.microsoft.com/office/drawing/2014/main" id="{60E4AD09-2EF4-481C-8599-E987493A428A}"/>
                </a:ext>
              </a:extLst>
            </p:cNvPr>
            <p:cNvSpPr/>
            <p:nvPr/>
          </p:nvSpPr>
          <p:spPr bwMode="auto">
            <a:xfrm rot="10800000">
              <a:off x="788178" y="5195681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2" name="楕円 241">
              <a:extLst>
                <a:ext uri="{FF2B5EF4-FFF2-40B4-BE49-F238E27FC236}">
                  <a16:creationId xmlns:a16="http://schemas.microsoft.com/office/drawing/2014/main" id="{7F6407F3-D7FD-430A-8233-AB53850D35CA}"/>
                </a:ext>
              </a:extLst>
            </p:cNvPr>
            <p:cNvSpPr/>
            <p:nvPr/>
          </p:nvSpPr>
          <p:spPr bwMode="auto">
            <a:xfrm>
              <a:off x="664607" y="4816863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8" name="グループ化 317">
            <a:extLst>
              <a:ext uri="{FF2B5EF4-FFF2-40B4-BE49-F238E27FC236}">
                <a16:creationId xmlns:a16="http://schemas.microsoft.com/office/drawing/2014/main" id="{6AD401D1-D0AE-4D92-8B00-00D0B78F1BC1}"/>
              </a:ext>
            </a:extLst>
          </p:cNvPr>
          <p:cNvGrpSpPr/>
          <p:nvPr/>
        </p:nvGrpSpPr>
        <p:grpSpPr>
          <a:xfrm>
            <a:off x="2733273" y="4816863"/>
            <a:ext cx="433852" cy="847535"/>
            <a:chOff x="2733273" y="4816863"/>
            <a:chExt cx="433852" cy="847535"/>
          </a:xfrm>
        </p:grpSpPr>
        <p:sp>
          <p:nvSpPr>
            <p:cNvPr id="243" name="フリーフォーム: 図形 242">
              <a:extLst>
                <a:ext uri="{FF2B5EF4-FFF2-40B4-BE49-F238E27FC236}">
                  <a16:creationId xmlns:a16="http://schemas.microsoft.com/office/drawing/2014/main" id="{EF2971A1-BBA2-4AA8-84EB-890838CD5DB3}"/>
                </a:ext>
              </a:extLst>
            </p:cNvPr>
            <p:cNvSpPr/>
            <p:nvPr/>
          </p:nvSpPr>
          <p:spPr bwMode="auto">
            <a:xfrm>
              <a:off x="2765106" y="5210825"/>
              <a:ext cx="370186" cy="453573"/>
            </a:xfrm>
            <a:custGeom>
              <a:avLst/>
              <a:gdLst>
                <a:gd name="connsiteX0" fmla="*/ 877598 w 1755196"/>
                <a:gd name="connsiteY0" fmla="*/ 0 h 1530170"/>
                <a:gd name="connsiteX1" fmla="*/ 1755196 w 1755196"/>
                <a:gd name="connsiteY1" fmla="*/ 1215135 h 1530170"/>
                <a:gd name="connsiteX2" fmla="*/ 1750959 w 1755196"/>
                <a:gd name="connsiteY2" fmla="*/ 1331335 h 1530170"/>
                <a:gd name="connsiteX3" fmla="*/ 1638182 w 1755196"/>
                <a:gd name="connsiteY3" fmla="*/ 1383510 h 1530170"/>
                <a:gd name="connsiteX4" fmla="*/ 877598 w 1755196"/>
                <a:gd name="connsiteY4" fmla="*/ 1530170 h 1530170"/>
                <a:gd name="connsiteX5" fmla="*/ 117014 w 1755196"/>
                <a:gd name="connsiteY5" fmla="*/ 1383510 h 1530170"/>
                <a:gd name="connsiteX6" fmla="*/ 4238 w 1755196"/>
                <a:gd name="connsiteY6" fmla="*/ 1331335 h 1530170"/>
                <a:gd name="connsiteX7" fmla="*/ 0 w 1755196"/>
                <a:gd name="connsiteY7" fmla="*/ 1215135 h 1530170"/>
                <a:gd name="connsiteX8" fmla="*/ 877598 w 1755196"/>
                <a:gd name="connsiteY8" fmla="*/ 0 h 1530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55196" h="1530170">
                  <a:moveTo>
                    <a:pt x="877598" y="0"/>
                  </a:moveTo>
                  <a:cubicBezTo>
                    <a:pt x="1362282" y="0"/>
                    <a:pt x="1755196" y="544034"/>
                    <a:pt x="1755196" y="1215135"/>
                  </a:cubicBezTo>
                  <a:lnTo>
                    <a:pt x="1750959" y="1331335"/>
                  </a:lnTo>
                  <a:lnTo>
                    <a:pt x="1638182" y="1383510"/>
                  </a:lnTo>
                  <a:cubicBezTo>
                    <a:pt x="1412089" y="1477042"/>
                    <a:pt x="1152991" y="1530170"/>
                    <a:pt x="877598" y="1530170"/>
                  </a:cubicBezTo>
                  <a:cubicBezTo>
                    <a:pt x="602206" y="1530170"/>
                    <a:pt x="343108" y="1477042"/>
                    <a:pt x="117014" y="1383510"/>
                  </a:cubicBezTo>
                  <a:lnTo>
                    <a:pt x="4238" y="1331335"/>
                  </a:lnTo>
                  <a:lnTo>
                    <a:pt x="0" y="1215135"/>
                  </a:lnTo>
                  <a:cubicBezTo>
                    <a:pt x="0" y="544034"/>
                    <a:pt x="392914" y="0"/>
                    <a:pt x="877598" y="0"/>
                  </a:cubicBezTo>
                  <a:close/>
                </a:path>
              </a:pathLst>
            </a:custGeom>
            <a:pattFill prst="dkHorz">
              <a:fgClr>
                <a:schemeClr val="tx1"/>
              </a:fgClr>
              <a:bgClr>
                <a:schemeClr val="bg1"/>
              </a:bgClr>
            </a:patt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6" name="二等辺三角形 295">
              <a:extLst>
                <a:ext uri="{FF2B5EF4-FFF2-40B4-BE49-F238E27FC236}">
                  <a16:creationId xmlns:a16="http://schemas.microsoft.com/office/drawing/2014/main" id="{402FA833-6BDF-4672-9DE1-E67402BEADE2}"/>
                </a:ext>
              </a:extLst>
            </p:cNvPr>
            <p:cNvSpPr/>
            <p:nvPr/>
          </p:nvSpPr>
          <p:spPr bwMode="auto">
            <a:xfrm rot="10800000">
              <a:off x="2856845" y="5195681"/>
              <a:ext cx="186709" cy="140148"/>
            </a:xfrm>
            <a:prstGeom prst="triangl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7" name="楕円 246">
              <a:extLst>
                <a:ext uri="{FF2B5EF4-FFF2-40B4-BE49-F238E27FC236}">
                  <a16:creationId xmlns:a16="http://schemas.microsoft.com/office/drawing/2014/main" id="{CB1B3708-4BB5-475A-8F80-A0817FBADF96}"/>
                </a:ext>
              </a:extLst>
            </p:cNvPr>
            <p:cNvSpPr/>
            <p:nvPr/>
          </p:nvSpPr>
          <p:spPr bwMode="auto">
            <a:xfrm>
              <a:off x="2733273" y="4816863"/>
              <a:ext cx="433852" cy="433852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7D3C15C8-3255-4816-A854-3779AECD34FD}"/>
              </a:ext>
            </a:extLst>
          </p:cNvPr>
          <p:cNvGrpSpPr/>
          <p:nvPr/>
        </p:nvGrpSpPr>
        <p:grpSpPr>
          <a:xfrm>
            <a:off x="5246684" y="922548"/>
            <a:ext cx="827496" cy="791738"/>
            <a:chOff x="5347735" y="1984552"/>
            <a:chExt cx="2300159" cy="2200764"/>
          </a:xfrm>
        </p:grpSpPr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2605EC73-136C-4AC8-9F93-A369BA33EFDD}"/>
                </a:ext>
              </a:extLst>
            </p:cNvPr>
            <p:cNvGrpSpPr/>
            <p:nvPr/>
          </p:nvGrpSpPr>
          <p:grpSpPr>
            <a:xfrm>
              <a:off x="5350296" y="1984552"/>
              <a:ext cx="2297598" cy="2200764"/>
              <a:chOff x="5350296" y="4574368"/>
              <a:chExt cx="2297598" cy="2200764"/>
            </a:xfrm>
          </p:grpSpPr>
          <p:grpSp>
            <p:nvGrpSpPr>
              <p:cNvPr id="21" name="グループ化 20">
                <a:extLst>
                  <a:ext uri="{FF2B5EF4-FFF2-40B4-BE49-F238E27FC236}">
                    <a16:creationId xmlns:a16="http://schemas.microsoft.com/office/drawing/2014/main" id="{82ED3BF0-FF63-4FBA-8159-16622DA6FDBF}"/>
                  </a:ext>
                </a:extLst>
              </p:cNvPr>
              <p:cNvGrpSpPr/>
              <p:nvPr/>
            </p:nvGrpSpPr>
            <p:grpSpPr>
              <a:xfrm>
                <a:off x="5350296" y="5184968"/>
                <a:ext cx="1299867" cy="1590164"/>
                <a:chOff x="5350296" y="2598227"/>
                <a:chExt cx="1299867" cy="1590164"/>
              </a:xfrm>
            </p:grpSpPr>
            <p:sp>
              <p:nvSpPr>
                <p:cNvPr id="329" name="フリーフォーム: 図形 328">
                  <a:extLst>
                    <a:ext uri="{FF2B5EF4-FFF2-40B4-BE49-F238E27FC236}">
                      <a16:creationId xmlns:a16="http://schemas.microsoft.com/office/drawing/2014/main" id="{8FE441BB-7329-46CF-B115-037C925CEC89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7" name="フリーフォーム: 図形 326">
                  <a:extLst>
                    <a:ext uri="{FF2B5EF4-FFF2-40B4-BE49-F238E27FC236}">
                      <a16:creationId xmlns:a16="http://schemas.microsoft.com/office/drawing/2014/main" id="{D597310F-D3EC-4119-A1C1-7C81ADE5CAAA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5" name="フリーフォーム: 図形 324">
                  <a:extLst>
                    <a:ext uri="{FF2B5EF4-FFF2-40B4-BE49-F238E27FC236}">
                      <a16:creationId xmlns:a16="http://schemas.microsoft.com/office/drawing/2014/main" id="{53389BCE-D884-4E40-8343-5485A56CF38E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37" name="グループ化 336">
                <a:extLst>
                  <a:ext uri="{FF2B5EF4-FFF2-40B4-BE49-F238E27FC236}">
                    <a16:creationId xmlns:a16="http://schemas.microsoft.com/office/drawing/2014/main" id="{D4E65FCE-70ED-424B-8755-E2056105B346}"/>
                  </a:ext>
                </a:extLst>
              </p:cNvPr>
              <p:cNvGrpSpPr/>
              <p:nvPr/>
            </p:nvGrpSpPr>
            <p:grpSpPr>
              <a:xfrm rot="7200000">
                <a:off x="5737966" y="4429220"/>
                <a:ext cx="1299867" cy="1590164"/>
                <a:chOff x="5350296" y="2598227"/>
                <a:chExt cx="1299867" cy="1590164"/>
              </a:xfrm>
            </p:grpSpPr>
            <p:sp>
              <p:nvSpPr>
                <p:cNvPr id="338" name="フリーフォーム: 図形 337">
                  <a:extLst>
                    <a:ext uri="{FF2B5EF4-FFF2-40B4-BE49-F238E27FC236}">
                      <a16:creationId xmlns:a16="http://schemas.microsoft.com/office/drawing/2014/main" id="{14A7AC68-4CC7-4AB8-B1F0-5478E1E0D554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9" name="フリーフォーム: 図形 338">
                  <a:extLst>
                    <a:ext uri="{FF2B5EF4-FFF2-40B4-BE49-F238E27FC236}">
                      <a16:creationId xmlns:a16="http://schemas.microsoft.com/office/drawing/2014/main" id="{A94284B4-BB63-4677-A1DA-862C8D7FA414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0" name="フリーフォーム: 図形 339">
                  <a:extLst>
                    <a:ext uri="{FF2B5EF4-FFF2-40B4-BE49-F238E27FC236}">
                      <a16:creationId xmlns:a16="http://schemas.microsoft.com/office/drawing/2014/main" id="{A6081141-5448-45C5-9202-C02C6B6BA060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44" name="グループ化 343">
                <a:extLst>
                  <a:ext uri="{FF2B5EF4-FFF2-40B4-BE49-F238E27FC236}">
                    <a16:creationId xmlns:a16="http://schemas.microsoft.com/office/drawing/2014/main" id="{6D6307CB-E0CE-4765-B6D8-638CCC988176}"/>
                  </a:ext>
                </a:extLst>
              </p:cNvPr>
              <p:cNvGrpSpPr/>
              <p:nvPr/>
            </p:nvGrpSpPr>
            <p:grpSpPr>
              <a:xfrm rot="14400000">
                <a:off x="6202878" y="5145404"/>
                <a:ext cx="1299867" cy="1590164"/>
                <a:chOff x="5350296" y="2598227"/>
                <a:chExt cx="1299867" cy="1590164"/>
              </a:xfrm>
            </p:grpSpPr>
            <p:sp>
              <p:nvSpPr>
                <p:cNvPr id="345" name="フリーフォーム: 図形 344">
                  <a:extLst>
                    <a:ext uri="{FF2B5EF4-FFF2-40B4-BE49-F238E27FC236}">
                      <a16:creationId xmlns:a16="http://schemas.microsoft.com/office/drawing/2014/main" id="{83947E5C-3B5C-45CC-96C1-D92E2536CCDD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6" name="フリーフォーム: 図形 345">
                  <a:extLst>
                    <a:ext uri="{FF2B5EF4-FFF2-40B4-BE49-F238E27FC236}">
                      <a16:creationId xmlns:a16="http://schemas.microsoft.com/office/drawing/2014/main" id="{FBAFF79D-AAD5-4E44-ADD5-2EDC8A3B51DB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7" name="フリーフォーム: 図形 346">
                  <a:extLst>
                    <a:ext uri="{FF2B5EF4-FFF2-40B4-BE49-F238E27FC236}">
                      <a16:creationId xmlns:a16="http://schemas.microsoft.com/office/drawing/2014/main" id="{7240F4C9-03E1-4107-AB47-1F54A7553682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5" name="楕円 24">
              <a:extLst>
                <a:ext uri="{FF2B5EF4-FFF2-40B4-BE49-F238E27FC236}">
                  <a16:creationId xmlns:a16="http://schemas.microsoft.com/office/drawing/2014/main" id="{C169545E-CB3E-400B-A655-3E6D5BD66158}"/>
                </a:ext>
              </a:extLst>
            </p:cNvPr>
            <p:cNvSpPr/>
            <p:nvPr/>
          </p:nvSpPr>
          <p:spPr bwMode="auto">
            <a:xfrm>
              <a:off x="5347735" y="2055926"/>
              <a:ext cx="2129390" cy="2129390"/>
            </a:xfrm>
            <a:prstGeom prst="ellips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CB0A7258-939A-4783-8444-6B27BA568509}"/>
              </a:ext>
            </a:extLst>
          </p:cNvPr>
          <p:cNvGrpSpPr/>
          <p:nvPr/>
        </p:nvGrpSpPr>
        <p:grpSpPr>
          <a:xfrm>
            <a:off x="6530161" y="922763"/>
            <a:ext cx="826806" cy="791738"/>
            <a:chOff x="7704233" y="1984767"/>
            <a:chExt cx="2298241" cy="2200764"/>
          </a:xfrm>
        </p:grpSpPr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F4DFAF8E-705C-4BC4-8A0B-90E8695A1F3D}"/>
                </a:ext>
              </a:extLst>
            </p:cNvPr>
            <p:cNvGrpSpPr/>
            <p:nvPr/>
          </p:nvGrpSpPr>
          <p:grpSpPr>
            <a:xfrm>
              <a:off x="7704876" y="1984767"/>
              <a:ext cx="2297598" cy="2200764"/>
              <a:chOff x="7704876" y="4574583"/>
              <a:chExt cx="2297598" cy="2200764"/>
            </a:xfrm>
          </p:grpSpPr>
          <p:grpSp>
            <p:nvGrpSpPr>
              <p:cNvPr id="334" name="グループ化 333">
                <a:extLst>
                  <a:ext uri="{FF2B5EF4-FFF2-40B4-BE49-F238E27FC236}">
                    <a16:creationId xmlns:a16="http://schemas.microsoft.com/office/drawing/2014/main" id="{BA80A2C3-3FE9-42CE-87B8-67F475195FD5}"/>
                  </a:ext>
                </a:extLst>
              </p:cNvPr>
              <p:cNvGrpSpPr/>
              <p:nvPr/>
            </p:nvGrpSpPr>
            <p:grpSpPr>
              <a:xfrm>
                <a:off x="7704876" y="5185183"/>
                <a:ext cx="1299867" cy="1590164"/>
                <a:chOff x="7651536" y="4290082"/>
                <a:chExt cx="1299867" cy="1590164"/>
              </a:xfrm>
            </p:grpSpPr>
            <p:sp>
              <p:nvSpPr>
                <p:cNvPr id="335" name="フリーフォーム: 図形 334">
                  <a:extLst>
                    <a:ext uri="{FF2B5EF4-FFF2-40B4-BE49-F238E27FC236}">
                      <a16:creationId xmlns:a16="http://schemas.microsoft.com/office/drawing/2014/main" id="{A4A6F4DF-31F9-4462-B2D3-9CED5CDC34FD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36" name="フリーフォーム: 図形 335">
                  <a:extLst>
                    <a:ext uri="{FF2B5EF4-FFF2-40B4-BE49-F238E27FC236}">
                      <a16:creationId xmlns:a16="http://schemas.microsoft.com/office/drawing/2014/main" id="{654FAE93-A5A8-4885-9CCE-A0310E1D4588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41" name="グループ化 340">
                <a:extLst>
                  <a:ext uri="{FF2B5EF4-FFF2-40B4-BE49-F238E27FC236}">
                    <a16:creationId xmlns:a16="http://schemas.microsoft.com/office/drawing/2014/main" id="{F61B03B2-2E23-4428-A18C-559E4A390300}"/>
                  </a:ext>
                </a:extLst>
              </p:cNvPr>
              <p:cNvGrpSpPr/>
              <p:nvPr/>
            </p:nvGrpSpPr>
            <p:grpSpPr>
              <a:xfrm rot="7200000">
                <a:off x="8092546" y="4429435"/>
                <a:ext cx="1299867" cy="1590164"/>
                <a:chOff x="7651536" y="4290082"/>
                <a:chExt cx="1299867" cy="1590164"/>
              </a:xfrm>
            </p:grpSpPr>
            <p:sp>
              <p:nvSpPr>
                <p:cNvPr id="342" name="フリーフォーム: 図形 341">
                  <a:extLst>
                    <a:ext uri="{FF2B5EF4-FFF2-40B4-BE49-F238E27FC236}">
                      <a16:creationId xmlns:a16="http://schemas.microsoft.com/office/drawing/2014/main" id="{FB945098-1FFC-4BAF-9E05-66812535EFA5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43" name="フリーフォーム: 図形 342">
                  <a:extLst>
                    <a:ext uri="{FF2B5EF4-FFF2-40B4-BE49-F238E27FC236}">
                      <a16:creationId xmlns:a16="http://schemas.microsoft.com/office/drawing/2014/main" id="{353BC621-5DDF-42FA-8340-3D7235FB1AA6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48" name="グループ化 347">
                <a:extLst>
                  <a:ext uri="{FF2B5EF4-FFF2-40B4-BE49-F238E27FC236}">
                    <a16:creationId xmlns:a16="http://schemas.microsoft.com/office/drawing/2014/main" id="{608A3117-14AF-4507-A824-6728ADEA0C3F}"/>
                  </a:ext>
                </a:extLst>
              </p:cNvPr>
              <p:cNvGrpSpPr/>
              <p:nvPr/>
            </p:nvGrpSpPr>
            <p:grpSpPr>
              <a:xfrm rot="14400000">
                <a:off x="8557458" y="5145619"/>
                <a:ext cx="1299867" cy="1590164"/>
                <a:chOff x="7651536" y="4290082"/>
                <a:chExt cx="1299867" cy="1590164"/>
              </a:xfrm>
            </p:grpSpPr>
            <p:sp>
              <p:nvSpPr>
                <p:cNvPr id="349" name="フリーフォーム: 図形 348">
                  <a:extLst>
                    <a:ext uri="{FF2B5EF4-FFF2-40B4-BE49-F238E27FC236}">
                      <a16:creationId xmlns:a16="http://schemas.microsoft.com/office/drawing/2014/main" id="{0031509B-0A97-4765-904A-7172B06595C4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50" name="フリーフォーム: 図形 349">
                  <a:extLst>
                    <a:ext uri="{FF2B5EF4-FFF2-40B4-BE49-F238E27FC236}">
                      <a16:creationId xmlns:a16="http://schemas.microsoft.com/office/drawing/2014/main" id="{9087EACF-ED6F-43A9-8203-D64A5C402174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bg1">
                      <a:lumMod val="50000"/>
                    </a:schemeClr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351" name="楕円 350">
              <a:extLst>
                <a:ext uri="{FF2B5EF4-FFF2-40B4-BE49-F238E27FC236}">
                  <a16:creationId xmlns:a16="http://schemas.microsoft.com/office/drawing/2014/main" id="{0F87400A-7F06-4203-BA4C-C797107245D2}"/>
                </a:ext>
              </a:extLst>
            </p:cNvPr>
            <p:cNvSpPr/>
            <p:nvPr/>
          </p:nvSpPr>
          <p:spPr bwMode="auto">
            <a:xfrm>
              <a:off x="7704233" y="2055926"/>
              <a:ext cx="2129390" cy="2129390"/>
            </a:xfrm>
            <a:prstGeom prst="ellips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52" name="グループ化 351">
            <a:extLst>
              <a:ext uri="{FF2B5EF4-FFF2-40B4-BE49-F238E27FC236}">
                <a16:creationId xmlns:a16="http://schemas.microsoft.com/office/drawing/2014/main" id="{03A95444-3235-4649-BA5A-243F2B044BAB}"/>
              </a:ext>
            </a:extLst>
          </p:cNvPr>
          <p:cNvGrpSpPr/>
          <p:nvPr/>
        </p:nvGrpSpPr>
        <p:grpSpPr>
          <a:xfrm>
            <a:off x="5246684" y="1966488"/>
            <a:ext cx="827496" cy="791738"/>
            <a:chOff x="5347735" y="1984552"/>
            <a:chExt cx="2300159" cy="2200764"/>
          </a:xfrm>
        </p:grpSpPr>
        <p:grpSp>
          <p:nvGrpSpPr>
            <p:cNvPr id="353" name="グループ化 352">
              <a:extLst>
                <a:ext uri="{FF2B5EF4-FFF2-40B4-BE49-F238E27FC236}">
                  <a16:creationId xmlns:a16="http://schemas.microsoft.com/office/drawing/2014/main" id="{89CAB755-5C86-405B-A258-5D0476D33C19}"/>
                </a:ext>
              </a:extLst>
            </p:cNvPr>
            <p:cNvGrpSpPr/>
            <p:nvPr/>
          </p:nvGrpSpPr>
          <p:grpSpPr>
            <a:xfrm>
              <a:off x="5350296" y="1984552"/>
              <a:ext cx="2297598" cy="2200764"/>
              <a:chOff x="5350296" y="4574368"/>
              <a:chExt cx="2297598" cy="2200764"/>
            </a:xfrm>
          </p:grpSpPr>
          <p:grpSp>
            <p:nvGrpSpPr>
              <p:cNvPr id="355" name="グループ化 354">
                <a:extLst>
                  <a:ext uri="{FF2B5EF4-FFF2-40B4-BE49-F238E27FC236}">
                    <a16:creationId xmlns:a16="http://schemas.microsoft.com/office/drawing/2014/main" id="{3464F024-DCAC-420A-9AD0-6089302B7958}"/>
                  </a:ext>
                </a:extLst>
              </p:cNvPr>
              <p:cNvGrpSpPr/>
              <p:nvPr/>
            </p:nvGrpSpPr>
            <p:grpSpPr>
              <a:xfrm>
                <a:off x="5350296" y="5184968"/>
                <a:ext cx="1299867" cy="1590164"/>
                <a:chOff x="5350296" y="2598227"/>
                <a:chExt cx="1299867" cy="1590164"/>
              </a:xfrm>
            </p:grpSpPr>
            <p:sp>
              <p:nvSpPr>
                <p:cNvPr id="364" name="フリーフォーム: 図形 363">
                  <a:extLst>
                    <a:ext uri="{FF2B5EF4-FFF2-40B4-BE49-F238E27FC236}">
                      <a16:creationId xmlns:a16="http://schemas.microsoft.com/office/drawing/2014/main" id="{F3C3B5B7-6514-42EA-8045-9F73B70D6F19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5" name="フリーフォーム: 図形 364">
                  <a:extLst>
                    <a:ext uri="{FF2B5EF4-FFF2-40B4-BE49-F238E27FC236}">
                      <a16:creationId xmlns:a16="http://schemas.microsoft.com/office/drawing/2014/main" id="{194E537C-9D33-4ADA-A8D5-91003CD25224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6" name="フリーフォーム: 図形 365">
                  <a:extLst>
                    <a:ext uri="{FF2B5EF4-FFF2-40B4-BE49-F238E27FC236}">
                      <a16:creationId xmlns:a16="http://schemas.microsoft.com/office/drawing/2014/main" id="{3B3B4DAD-4C46-4620-A7FC-BCEBD7006E7E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56" name="グループ化 355">
                <a:extLst>
                  <a:ext uri="{FF2B5EF4-FFF2-40B4-BE49-F238E27FC236}">
                    <a16:creationId xmlns:a16="http://schemas.microsoft.com/office/drawing/2014/main" id="{4A6DC949-5675-42AD-8958-5EC53697F7EE}"/>
                  </a:ext>
                </a:extLst>
              </p:cNvPr>
              <p:cNvGrpSpPr/>
              <p:nvPr/>
            </p:nvGrpSpPr>
            <p:grpSpPr>
              <a:xfrm rot="7200000">
                <a:off x="5737966" y="4429220"/>
                <a:ext cx="1299867" cy="1590164"/>
                <a:chOff x="5350296" y="2598227"/>
                <a:chExt cx="1299867" cy="1590164"/>
              </a:xfrm>
            </p:grpSpPr>
            <p:sp>
              <p:nvSpPr>
                <p:cNvPr id="361" name="フリーフォーム: 図形 360">
                  <a:extLst>
                    <a:ext uri="{FF2B5EF4-FFF2-40B4-BE49-F238E27FC236}">
                      <a16:creationId xmlns:a16="http://schemas.microsoft.com/office/drawing/2014/main" id="{5A2220BB-32FF-4149-97BD-A1CA6BE69962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2" name="フリーフォーム: 図形 361">
                  <a:extLst>
                    <a:ext uri="{FF2B5EF4-FFF2-40B4-BE49-F238E27FC236}">
                      <a16:creationId xmlns:a16="http://schemas.microsoft.com/office/drawing/2014/main" id="{E14C8BFE-1674-4C54-B72F-D87535137BAD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3" name="フリーフォーム: 図形 362">
                  <a:extLst>
                    <a:ext uri="{FF2B5EF4-FFF2-40B4-BE49-F238E27FC236}">
                      <a16:creationId xmlns:a16="http://schemas.microsoft.com/office/drawing/2014/main" id="{AA831C80-8926-4DBE-8A42-275DDAEE4E76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57" name="グループ化 356">
                <a:extLst>
                  <a:ext uri="{FF2B5EF4-FFF2-40B4-BE49-F238E27FC236}">
                    <a16:creationId xmlns:a16="http://schemas.microsoft.com/office/drawing/2014/main" id="{AC6F12F6-281D-44B2-A5F7-BAC79E6A26CA}"/>
                  </a:ext>
                </a:extLst>
              </p:cNvPr>
              <p:cNvGrpSpPr/>
              <p:nvPr/>
            </p:nvGrpSpPr>
            <p:grpSpPr>
              <a:xfrm rot="14400000">
                <a:off x="6202878" y="5145404"/>
                <a:ext cx="1299867" cy="1590164"/>
                <a:chOff x="5350296" y="2598227"/>
                <a:chExt cx="1299867" cy="1590164"/>
              </a:xfrm>
            </p:grpSpPr>
            <p:sp>
              <p:nvSpPr>
                <p:cNvPr id="358" name="フリーフォーム: 図形 357">
                  <a:extLst>
                    <a:ext uri="{FF2B5EF4-FFF2-40B4-BE49-F238E27FC236}">
                      <a16:creationId xmlns:a16="http://schemas.microsoft.com/office/drawing/2014/main" id="{8747DC6C-025D-471A-91AB-FA91D027E314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9" name="フリーフォーム: 図形 358">
                  <a:extLst>
                    <a:ext uri="{FF2B5EF4-FFF2-40B4-BE49-F238E27FC236}">
                      <a16:creationId xmlns:a16="http://schemas.microsoft.com/office/drawing/2014/main" id="{6895BC6F-476C-46DC-9BC1-0501FC3840FA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0" name="フリーフォーム: 図形 359">
                  <a:extLst>
                    <a:ext uri="{FF2B5EF4-FFF2-40B4-BE49-F238E27FC236}">
                      <a16:creationId xmlns:a16="http://schemas.microsoft.com/office/drawing/2014/main" id="{17140530-5DFD-4CDC-9851-5F44F27041F2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354" name="楕円 353">
              <a:extLst>
                <a:ext uri="{FF2B5EF4-FFF2-40B4-BE49-F238E27FC236}">
                  <a16:creationId xmlns:a16="http://schemas.microsoft.com/office/drawing/2014/main" id="{56A8B9DD-4977-4890-BD64-031D614649FE}"/>
                </a:ext>
              </a:extLst>
            </p:cNvPr>
            <p:cNvSpPr/>
            <p:nvPr/>
          </p:nvSpPr>
          <p:spPr bwMode="auto">
            <a:xfrm>
              <a:off x="5347735" y="2055926"/>
              <a:ext cx="2129390" cy="2129390"/>
            </a:xfrm>
            <a:prstGeom prst="ellips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67" name="グループ化 366">
            <a:extLst>
              <a:ext uri="{FF2B5EF4-FFF2-40B4-BE49-F238E27FC236}">
                <a16:creationId xmlns:a16="http://schemas.microsoft.com/office/drawing/2014/main" id="{2F849D8D-5EA4-4522-8F2F-4003A434C1AC}"/>
              </a:ext>
            </a:extLst>
          </p:cNvPr>
          <p:cNvGrpSpPr/>
          <p:nvPr/>
        </p:nvGrpSpPr>
        <p:grpSpPr>
          <a:xfrm>
            <a:off x="6530161" y="1966703"/>
            <a:ext cx="826806" cy="791738"/>
            <a:chOff x="7704233" y="1984767"/>
            <a:chExt cx="2298241" cy="2200764"/>
          </a:xfrm>
        </p:grpSpPr>
        <p:grpSp>
          <p:nvGrpSpPr>
            <p:cNvPr id="368" name="グループ化 367">
              <a:extLst>
                <a:ext uri="{FF2B5EF4-FFF2-40B4-BE49-F238E27FC236}">
                  <a16:creationId xmlns:a16="http://schemas.microsoft.com/office/drawing/2014/main" id="{62AF6766-DDFD-4C11-B05C-C03DCB13514B}"/>
                </a:ext>
              </a:extLst>
            </p:cNvPr>
            <p:cNvGrpSpPr/>
            <p:nvPr/>
          </p:nvGrpSpPr>
          <p:grpSpPr>
            <a:xfrm>
              <a:off x="7704876" y="1984767"/>
              <a:ext cx="2297598" cy="2200764"/>
              <a:chOff x="7704876" y="4574583"/>
              <a:chExt cx="2297598" cy="2200764"/>
            </a:xfrm>
          </p:grpSpPr>
          <p:grpSp>
            <p:nvGrpSpPr>
              <p:cNvPr id="370" name="グループ化 369">
                <a:extLst>
                  <a:ext uri="{FF2B5EF4-FFF2-40B4-BE49-F238E27FC236}">
                    <a16:creationId xmlns:a16="http://schemas.microsoft.com/office/drawing/2014/main" id="{7F6D7612-3347-455C-BBAB-CEDE02AEE22A}"/>
                  </a:ext>
                </a:extLst>
              </p:cNvPr>
              <p:cNvGrpSpPr/>
              <p:nvPr/>
            </p:nvGrpSpPr>
            <p:grpSpPr>
              <a:xfrm>
                <a:off x="7704876" y="5185183"/>
                <a:ext cx="1299867" cy="1590164"/>
                <a:chOff x="7651536" y="4290082"/>
                <a:chExt cx="1299867" cy="1590164"/>
              </a:xfrm>
            </p:grpSpPr>
            <p:sp>
              <p:nvSpPr>
                <p:cNvPr id="377" name="フリーフォーム: 図形 376">
                  <a:extLst>
                    <a:ext uri="{FF2B5EF4-FFF2-40B4-BE49-F238E27FC236}">
                      <a16:creationId xmlns:a16="http://schemas.microsoft.com/office/drawing/2014/main" id="{D25D9F2F-B870-4DFD-BB99-C4A0203952CE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78" name="フリーフォーム: 図形 377">
                  <a:extLst>
                    <a:ext uri="{FF2B5EF4-FFF2-40B4-BE49-F238E27FC236}">
                      <a16:creationId xmlns:a16="http://schemas.microsoft.com/office/drawing/2014/main" id="{0EF18C3F-B5FD-485D-B06B-D73FC3B26CBB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71" name="グループ化 370">
                <a:extLst>
                  <a:ext uri="{FF2B5EF4-FFF2-40B4-BE49-F238E27FC236}">
                    <a16:creationId xmlns:a16="http://schemas.microsoft.com/office/drawing/2014/main" id="{F4571847-536C-44E0-872B-04FFCFE57E28}"/>
                  </a:ext>
                </a:extLst>
              </p:cNvPr>
              <p:cNvGrpSpPr/>
              <p:nvPr/>
            </p:nvGrpSpPr>
            <p:grpSpPr>
              <a:xfrm rot="7200000">
                <a:off x="8092546" y="4429435"/>
                <a:ext cx="1299867" cy="1590164"/>
                <a:chOff x="7651536" y="4290082"/>
                <a:chExt cx="1299867" cy="1590164"/>
              </a:xfrm>
            </p:grpSpPr>
            <p:sp>
              <p:nvSpPr>
                <p:cNvPr id="375" name="フリーフォーム: 図形 374">
                  <a:extLst>
                    <a:ext uri="{FF2B5EF4-FFF2-40B4-BE49-F238E27FC236}">
                      <a16:creationId xmlns:a16="http://schemas.microsoft.com/office/drawing/2014/main" id="{AD91D928-ED52-4331-A878-13B17ED5665F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76" name="フリーフォーム: 図形 375">
                  <a:extLst>
                    <a:ext uri="{FF2B5EF4-FFF2-40B4-BE49-F238E27FC236}">
                      <a16:creationId xmlns:a16="http://schemas.microsoft.com/office/drawing/2014/main" id="{917A8702-87EC-4CF4-9B13-145A45D6566C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72" name="グループ化 371">
                <a:extLst>
                  <a:ext uri="{FF2B5EF4-FFF2-40B4-BE49-F238E27FC236}">
                    <a16:creationId xmlns:a16="http://schemas.microsoft.com/office/drawing/2014/main" id="{B67792A2-1D86-4138-BC1E-72048F3CADE0}"/>
                  </a:ext>
                </a:extLst>
              </p:cNvPr>
              <p:cNvGrpSpPr/>
              <p:nvPr/>
            </p:nvGrpSpPr>
            <p:grpSpPr>
              <a:xfrm rot="14400000">
                <a:off x="8557458" y="5145619"/>
                <a:ext cx="1299867" cy="1590164"/>
                <a:chOff x="7651536" y="4290082"/>
                <a:chExt cx="1299867" cy="1590164"/>
              </a:xfrm>
            </p:grpSpPr>
            <p:sp>
              <p:nvSpPr>
                <p:cNvPr id="373" name="フリーフォーム: 図形 372">
                  <a:extLst>
                    <a:ext uri="{FF2B5EF4-FFF2-40B4-BE49-F238E27FC236}">
                      <a16:creationId xmlns:a16="http://schemas.microsoft.com/office/drawing/2014/main" id="{AEF1C44F-FD14-4876-B2B3-2477594EB70F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74" name="フリーフォーム: 図形 373">
                  <a:extLst>
                    <a:ext uri="{FF2B5EF4-FFF2-40B4-BE49-F238E27FC236}">
                      <a16:creationId xmlns:a16="http://schemas.microsoft.com/office/drawing/2014/main" id="{69207078-B067-406A-A461-1BD8C55CEC48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90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369" name="楕円 368">
              <a:extLst>
                <a:ext uri="{FF2B5EF4-FFF2-40B4-BE49-F238E27FC236}">
                  <a16:creationId xmlns:a16="http://schemas.microsoft.com/office/drawing/2014/main" id="{99FAFC23-BD27-487A-ABE0-ABC3414FA127}"/>
                </a:ext>
              </a:extLst>
            </p:cNvPr>
            <p:cNvSpPr/>
            <p:nvPr/>
          </p:nvSpPr>
          <p:spPr bwMode="auto">
            <a:xfrm>
              <a:off x="7704233" y="2055926"/>
              <a:ext cx="2129390" cy="2129390"/>
            </a:xfrm>
            <a:prstGeom prst="ellips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06" name="グループ化 405">
            <a:extLst>
              <a:ext uri="{FF2B5EF4-FFF2-40B4-BE49-F238E27FC236}">
                <a16:creationId xmlns:a16="http://schemas.microsoft.com/office/drawing/2014/main" id="{42C00F72-0631-4B13-B558-56ED38741004}"/>
              </a:ext>
            </a:extLst>
          </p:cNvPr>
          <p:cNvGrpSpPr/>
          <p:nvPr/>
        </p:nvGrpSpPr>
        <p:grpSpPr>
          <a:xfrm>
            <a:off x="5246684" y="4206768"/>
            <a:ext cx="827496" cy="791738"/>
            <a:chOff x="5347735" y="1984552"/>
            <a:chExt cx="2300159" cy="2200764"/>
          </a:xfrm>
          <a:solidFill>
            <a:schemeClr val="bg1"/>
          </a:solidFill>
        </p:grpSpPr>
        <p:grpSp>
          <p:nvGrpSpPr>
            <p:cNvPr id="407" name="グループ化 406">
              <a:extLst>
                <a:ext uri="{FF2B5EF4-FFF2-40B4-BE49-F238E27FC236}">
                  <a16:creationId xmlns:a16="http://schemas.microsoft.com/office/drawing/2014/main" id="{3B55A4EC-79E6-4882-A66C-4E3F7A15DD75}"/>
                </a:ext>
              </a:extLst>
            </p:cNvPr>
            <p:cNvGrpSpPr/>
            <p:nvPr/>
          </p:nvGrpSpPr>
          <p:grpSpPr>
            <a:xfrm>
              <a:off x="5350296" y="1984552"/>
              <a:ext cx="2297598" cy="2200764"/>
              <a:chOff x="5350296" y="4574368"/>
              <a:chExt cx="2297598" cy="2200764"/>
            </a:xfrm>
            <a:grpFill/>
          </p:grpSpPr>
          <p:grpSp>
            <p:nvGrpSpPr>
              <p:cNvPr id="409" name="グループ化 408">
                <a:extLst>
                  <a:ext uri="{FF2B5EF4-FFF2-40B4-BE49-F238E27FC236}">
                    <a16:creationId xmlns:a16="http://schemas.microsoft.com/office/drawing/2014/main" id="{54AF404E-FE95-418A-9A97-B1019C6175DB}"/>
                  </a:ext>
                </a:extLst>
              </p:cNvPr>
              <p:cNvGrpSpPr/>
              <p:nvPr/>
            </p:nvGrpSpPr>
            <p:grpSpPr>
              <a:xfrm>
                <a:off x="5350296" y="5184968"/>
                <a:ext cx="1299867" cy="1590164"/>
                <a:chOff x="5350296" y="2598227"/>
                <a:chExt cx="1299867" cy="1590164"/>
              </a:xfrm>
              <a:grpFill/>
            </p:grpSpPr>
            <p:sp>
              <p:nvSpPr>
                <p:cNvPr id="418" name="フリーフォーム: 図形 417">
                  <a:extLst>
                    <a:ext uri="{FF2B5EF4-FFF2-40B4-BE49-F238E27FC236}">
                      <a16:creationId xmlns:a16="http://schemas.microsoft.com/office/drawing/2014/main" id="{01EED387-718D-4D65-9433-BDB42C19764F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9" name="フリーフォーム: 図形 418">
                  <a:extLst>
                    <a:ext uri="{FF2B5EF4-FFF2-40B4-BE49-F238E27FC236}">
                      <a16:creationId xmlns:a16="http://schemas.microsoft.com/office/drawing/2014/main" id="{3843BBB5-5116-4CE5-9B9D-E747BD8A8B03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0" name="フリーフォーム: 図形 419">
                  <a:extLst>
                    <a:ext uri="{FF2B5EF4-FFF2-40B4-BE49-F238E27FC236}">
                      <a16:creationId xmlns:a16="http://schemas.microsoft.com/office/drawing/2014/main" id="{37F295D7-7B31-4196-8408-24FDCE201BDB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0" name="グループ化 409">
                <a:extLst>
                  <a:ext uri="{FF2B5EF4-FFF2-40B4-BE49-F238E27FC236}">
                    <a16:creationId xmlns:a16="http://schemas.microsoft.com/office/drawing/2014/main" id="{C0E023A1-B14A-4B08-90E4-BCADE029845E}"/>
                  </a:ext>
                </a:extLst>
              </p:cNvPr>
              <p:cNvGrpSpPr/>
              <p:nvPr/>
            </p:nvGrpSpPr>
            <p:grpSpPr>
              <a:xfrm rot="7200000">
                <a:off x="5737966" y="4429220"/>
                <a:ext cx="1299867" cy="1590164"/>
                <a:chOff x="5350296" y="2598227"/>
                <a:chExt cx="1299867" cy="1590164"/>
              </a:xfrm>
              <a:grpFill/>
            </p:grpSpPr>
            <p:sp>
              <p:nvSpPr>
                <p:cNvPr id="415" name="フリーフォーム: 図形 414">
                  <a:extLst>
                    <a:ext uri="{FF2B5EF4-FFF2-40B4-BE49-F238E27FC236}">
                      <a16:creationId xmlns:a16="http://schemas.microsoft.com/office/drawing/2014/main" id="{614A5878-280E-4C40-BB74-3B92B854761E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6" name="フリーフォーム: 図形 415">
                  <a:extLst>
                    <a:ext uri="{FF2B5EF4-FFF2-40B4-BE49-F238E27FC236}">
                      <a16:creationId xmlns:a16="http://schemas.microsoft.com/office/drawing/2014/main" id="{756F264C-364A-43B8-AC14-AC279FF82E70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7" name="フリーフォーム: 図形 416">
                  <a:extLst>
                    <a:ext uri="{FF2B5EF4-FFF2-40B4-BE49-F238E27FC236}">
                      <a16:creationId xmlns:a16="http://schemas.microsoft.com/office/drawing/2014/main" id="{03A82FA8-6BB4-4332-B1E9-584F61C66E20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1" name="グループ化 410">
                <a:extLst>
                  <a:ext uri="{FF2B5EF4-FFF2-40B4-BE49-F238E27FC236}">
                    <a16:creationId xmlns:a16="http://schemas.microsoft.com/office/drawing/2014/main" id="{6AEEE974-923F-4D9A-A501-688292C4446E}"/>
                  </a:ext>
                </a:extLst>
              </p:cNvPr>
              <p:cNvGrpSpPr/>
              <p:nvPr/>
            </p:nvGrpSpPr>
            <p:grpSpPr>
              <a:xfrm rot="14400000">
                <a:off x="6202878" y="5145404"/>
                <a:ext cx="1299867" cy="1590164"/>
                <a:chOff x="5350296" y="2598227"/>
                <a:chExt cx="1299867" cy="1590164"/>
              </a:xfrm>
              <a:grpFill/>
            </p:grpSpPr>
            <p:sp>
              <p:nvSpPr>
                <p:cNvPr id="412" name="フリーフォーム: 図形 411">
                  <a:extLst>
                    <a:ext uri="{FF2B5EF4-FFF2-40B4-BE49-F238E27FC236}">
                      <a16:creationId xmlns:a16="http://schemas.microsoft.com/office/drawing/2014/main" id="{CF67F6ED-58BD-4273-BA81-BA87F305FFFE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3" name="フリーフォーム: 図形 412">
                  <a:extLst>
                    <a:ext uri="{FF2B5EF4-FFF2-40B4-BE49-F238E27FC236}">
                      <a16:creationId xmlns:a16="http://schemas.microsoft.com/office/drawing/2014/main" id="{D8BC724E-AEF0-4748-B1A5-348BC10F46D6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4" name="フリーフォーム: 図形 413">
                  <a:extLst>
                    <a:ext uri="{FF2B5EF4-FFF2-40B4-BE49-F238E27FC236}">
                      <a16:creationId xmlns:a16="http://schemas.microsoft.com/office/drawing/2014/main" id="{A22B623D-75D8-46B4-ABF5-C14E9162AABE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408" name="楕円 407">
              <a:extLst>
                <a:ext uri="{FF2B5EF4-FFF2-40B4-BE49-F238E27FC236}">
                  <a16:creationId xmlns:a16="http://schemas.microsoft.com/office/drawing/2014/main" id="{F7B22F03-7306-458C-A13E-84C3A48178A1}"/>
                </a:ext>
              </a:extLst>
            </p:cNvPr>
            <p:cNvSpPr/>
            <p:nvPr/>
          </p:nvSpPr>
          <p:spPr bwMode="auto">
            <a:xfrm>
              <a:off x="5347735" y="2055926"/>
              <a:ext cx="2129390" cy="2129390"/>
            </a:xfrm>
            <a:prstGeom prst="ellips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21" name="グループ化 420">
            <a:extLst>
              <a:ext uri="{FF2B5EF4-FFF2-40B4-BE49-F238E27FC236}">
                <a16:creationId xmlns:a16="http://schemas.microsoft.com/office/drawing/2014/main" id="{4AA72619-6A47-4AFC-B42C-3FF99DFA5B97}"/>
              </a:ext>
            </a:extLst>
          </p:cNvPr>
          <p:cNvGrpSpPr/>
          <p:nvPr/>
        </p:nvGrpSpPr>
        <p:grpSpPr>
          <a:xfrm>
            <a:off x="6530161" y="4206983"/>
            <a:ext cx="826806" cy="791738"/>
            <a:chOff x="7704233" y="1984767"/>
            <a:chExt cx="2298241" cy="2200764"/>
          </a:xfrm>
          <a:solidFill>
            <a:schemeClr val="bg1"/>
          </a:solidFill>
        </p:grpSpPr>
        <p:grpSp>
          <p:nvGrpSpPr>
            <p:cNvPr id="422" name="グループ化 421">
              <a:extLst>
                <a:ext uri="{FF2B5EF4-FFF2-40B4-BE49-F238E27FC236}">
                  <a16:creationId xmlns:a16="http://schemas.microsoft.com/office/drawing/2014/main" id="{4A72C7AD-8C4C-40C3-8151-D0358C5AD4A9}"/>
                </a:ext>
              </a:extLst>
            </p:cNvPr>
            <p:cNvGrpSpPr/>
            <p:nvPr/>
          </p:nvGrpSpPr>
          <p:grpSpPr>
            <a:xfrm>
              <a:off x="7704876" y="1984767"/>
              <a:ext cx="2297598" cy="2200764"/>
              <a:chOff x="7704876" y="4574583"/>
              <a:chExt cx="2297598" cy="2200764"/>
            </a:xfrm>
            <a:grpFill/>
          </p:grpSpPr>
          <p:grpSp>
            <p:nvGrpSpPr>
              <p:cNvPr id="424" name="グループ化 423">
                <a:extLst>
                  <a:ext uri="{FF2B5EF4-FFF2-40B4-BE49-F238E27FC236}">
                    <a16:creationId xmlns:a16="http://schemas.microsoft.com/office/drawing/2014/main" id="{82E88A59-BFC0-4A79-932D-8F396BE40CED}"/>
                  </a:ext>
                </a:extLst>
              </p:cNvPr>
              <p:cNvGrpSpPr/>
              <p:nvPr/>
            </p:nvGrpSpPr>
            <p:grpSpPr>
              <a:xfrm>
                <a:off x="7704876" y="5185183"/>
                <a:ext cx="1299867" cy="1590164"/>
                <a:chOff x="7651536" y="4290082"/>
                <a:chExt cx="1299867" cy="1590164"/>
              </a:xfrm>
              <a:grpFill/>
            </p:grpSpPr>
            <p:sp>
              <p:nvSpPr>
                <p:cNvPr id="431" name="フリーフォーム: 図形 430">
                  <a:extLst>
                    <a:ext uri="{FF2B5EF4-FFF2-40B4-BE49-F238E27FC236}">
                      <a16:creationId xmlns:a16="http://schemas.microsoft.com/office/drawing/2014/main" id="{19150561-B08C-4916-992A-E207AC858019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32" name="フリーフォーム: 図形 431">
                  <a:extLst>
                    <a:ext uri="{FF2B5EF4-FFF2-40B4-BE49-F238E27FC236}">
                      <a16:creationId xmlns:a16="http://schemas.microsoft.com/office/drawing/2014/main" id="{D5A36D40-A555-4A28-9040-3157EAE81E1C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425" name="グループ化 424">
                <a:extLst>
                  <a:ext uri="{FF2B5EF4-FFF2-40B4-BE49-F238E27FC236}">
                    <a16:creationId xmlns:a16="http://schemas.microsoft.com/office/drawing/2014/main" id="{091231F8-8091-4BE5-8016-6D5D4BB5203D}"/>
                  </a:ext>
                </a:extLst>
              </p:cNvPr>
              <p:cNvGrpSpPr/>
              <p:nvPr/>
            </p:nvGrpSpPr>
            <p:grpSpPr>
              <a:xfrm rot="7200000">
                <a:off x="8092546" y="4429435"/>
                <a:ext cx="1299867" cy="1590164"/>
                <a:chOff x="7651536" y="4290082"/>
                <a:chExt cx="1299867" cy="1590164"/>
              </a:xfrm>
              <a:grpFill/>
            </p:grpSpPr>
            <p:sp>
              <p:nvSpPr>
                <p:cNvPr id="429" name="フリーフォーム: 図形 428">
                  <a:extLst>
                    <a:ext uri="{FF2B5EF4-FFF2-40B4-BE49-F238E27FC236}">
                      <a16:creationId xmlns:a16="http://schemas.microsoft.com/office/drawing/2014/main" id="{DFFE3715-D8AC-4933-A771-43D117E059E7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30" name="フリーフォーム: 図形 429">
                  <a:extLst>
                    <a:ext uri="{FF2B5EF4-FFF2-40B4-BE49-F238E27FC236}">
                      <a16:creationId xmlns:a16="http://schemas.microsoft.com/office/drawing/2014/main" id="{40392F97-29D9-4753-B6DF-6810D8118054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426" name="グループ化 425">
                <a:extLst>
                  <a:ext uri="{FF2B5EF4-FFF2-40B4-BE49-F238E27FC236}">
                    <a16:creationId xmlns:a16="http://schemas.microsoft.com/office/drawing/2014/main" id="{C12F7C87-4704-4C41-81EB-EDE90FC52E18}"/>
                  </a:ext>
                </a:extLst>
              </p:cNvPr>
              <p:cNvGrpSpPr/>
              <p:nvPr/>
            </p:nvGrpSpPr>
            <p:grpSpPr>
              <a:xfrm rot="14400000">
                <a:off x="8557458" y="5145619"/>
                <a:ext cx="1299867" cy="1590164"/>
                <a:chOff x="7651536" y="4290082"/>
                <a:chExt cx="1299867" cy="1590164"/>
              </a:xfrm>
              <a:grpFill/>
            </p:grpSpPr>
            <p:sp>
              <p:nvSpPr>
                <p:cNvPr id="427" name="フリーフォーム: 図形 426">
                  <a:extLst>
                    <a:ext uri="{FF2B5EF4-FFF2-40B4-BE49-F238E27FC236}">
                      <a16:creationId xmlns:a16="http://schemas.microsoft.com/office/drawing/2014/main" id="{CACF537F-46EB-4ABE-9BCE-8FFA3E4DC005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28" name="フリーフォーム: 図形 427">
                  <a:extLst>
                    <a:ext uri="{FF2B5EF4-FFF2-40B4-BE49-F238E27FC236}">
                      <a16:creationId xmlns:a16="http://schemas.microsoft.com/office/drawing/2014/main" id="{F343F4CB-DFD4-4749-84EB-B542C6197028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423" name="楕円 422">
              <a:extLst>
                <a:ext uri="{FF2B5EF4-FFF2-40B4-BE49-F238E27FC236}">
                  <a16:creationId xmlns:a16="http://schemas.microsoft.com/office/drawing/2014/main" id="{9E13D5F4-FE1E-48E3-B523-63369F99DCCA}"/>
                </a:ext>
              </a:extLst>
            </p:cNvPr>
            <p:cNvSpPr/>
            <p:nvPr/>
          </p:nvSpPr>
          <p:spPr bwMode="auto">
            <a:xfrm>
              <a:off x="7704233" y="2055926"/>
              <a:ext cx="2129390" cy="2129390"/>
            </a:xfrm>
            <a:prstGeom prst="ellips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  <p:grpSp>
        <p:nvGrpSpPr>
          <p:cNvPr id="433" name="グループ化 432">
            <a:extLst>
              <a:ext uri="{FF2B5EF4-FFF2-40B4-BE49-F238E27FC236}">
                <a16:creationId xmlns:a16="http://schemas.microsoft.com/office/drawing/2014/main" id="{EA42511E-9D14-4398-8B5A-C6FA23C7E62E}"/>
              </a:ext>
            </a:extLst>
          </p:cNvPr>
          <p:cNvGrpSpPr/>
          <p:nvPr/>
        </p:nvGrpSpPr>
        <p:grpSpPr>
          <a:xfrm>
            <a:off x="5246684" y="3094248"/>
            <a:ext cx="827496" cy="791738"/>
            <a:chOff x="5347735" y="1984552"/>
            <a:chExt cx="2300159" cy="2200764"/>
          </a:xfrm>
          <a:solidFill>
            <a:schemeClr val="bg1"/>
          </a:solidFill>
        </p:grpSpPr>
        <p:grpSp>
          <p:nvGrpSpPr>
            <p:cNvPr id="434" name="グループ化 433">
              <a:extLst>
                <a:ext uri="{FF2B5EF4-FFF2-40B4-BE49-F238E27FC236}">
                  <a16:creationId xmlns:a16="http://schemas.microsoft.com/office/drawing/2014/main" id="{4F826481-2E06-4A67-A0EF-FFA95110B4BE}"/>
                </a:ext>
              </a:extLst>
            </p:cNvPr>
            <p:cNvGrpSpPr/>
            <p:nvPr/>
          </p:nvGrpSpPr>
          <p:grpSpPr>
            <a:xfrm>
              <a:off x="5350296" y="1984552"/>
              <a:ext cx="2297598" cy="2200764"/>
              <a:chOff x="5350296" y="4574368"/>
              <a:chExt cx="2297598" cy="2200764"/>
            </a:xfrm>
            <a:grpFill/>
          </p:grpSpPr>
          <p:grpSp>
            <p:nvGrpSpPr>
              <p:cNvPr id="436" name="グループ化 435">
                <a:extLst>
                  <a:ext uri="{FF2B5EF4-FFF2-40B4-BE49-F238E27FC236}">
                    <a16:creationId xmlns:a16="http://schemas.microsoft.com/office/drawing/2014/main" id="{295B0A08-0E85-4BFA-8BCD-27F3AC4F7A8B}"/>
                  </a:ext>
                </a:extLst>
              </p:cNvPr>
              <p:cNvGrpSpPr/>
              <p:nvPr/>
            </p:nvGrpSpPr>
            <p:grpSpPr>
              <a:xfrm>
                <a:off x="5350296" y="5184968"/>
                <a:ext cx="1299867" cy="1590164"/>
                <a:chOff x="5350296" y="2598227"/>
                <a:chExt cx="1299867" cy="1590164"/>
              </a:xfrm>
              <a:grpFill/>
            </p:grpSpPr>
            <p:sp>
              <p:nvSpPr>
                <p:cNvPr id="445" name="フリーフォーム: 図形 444">
                  <a:extLst>
                    <a:ext uri="{FF2B5EF4-FFF2-40B4-BE49-F238E27FC236}">
                      <a16:creationId xmlns:a16="http://schemas.microsoft.com/office/drawing/2014/main" id="{7074E667-E816-40C6-AAFC-1F0B24A21240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6" name="フリーフォーム: 図形 445">
                  <a:extLst>
                    <a:ext uri="{FF2B5EF4-FFF2-40B4-BE49-F238E27FC236}">
                      <a16:creationId xmlns:a16="http://schemas.microsoft.com/office/drawing/2014/main" id="{FA1B5A9F-32B0-457A-BB60-3E9CEAB18FF7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7" name="フリーフォーム: 図形 446">
                  <a:extLst>
                    <a:ext uri="{FF2B5EF4-FFF2-40B4-BE49-F238E27FC236}">
                      <a16:creationId xmlns:a16="http://schemas.microsoft.com/office/drawing/2014/main" id="{DCF7F722-1395-41A6-950A-041C2EEEDD37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37" name="グループ化 436">
                <a:extLst>
                  <a:ext uri="{FF2B5EF4-FFF2-40B4-BE49-F238E27FC236}">
                    <a16:creationId xmlns:a16="http://schemas.microsoft.com/office/drawing/2014/main" id="{BCE4DEED-4CDF-4284-829B-4291CB89025A}"/>
                  </a:ext>
                </a:extLst>
              </p:cNvPr>
              <p:cNvGrpSpPr/>
              <p:nvPr/>
            </p:nvGrpSpPr>
            <p:grpSpPr>
              <a:xfrm rot="7200000">
                <a:off x="5737966" y="4429220"/>
                <a:ext cx="1299867" cy="1590164"/>
                <a:chOff x="5350296" y="2598227"/>
                <a:chExt cx="1299867" cy="1590164"/>
              </a:xfrm>
              <a:grpFill/>
            </p:grpSpPr>
            <p:sp>
              <p:nvSpPr>
                <p:cNvPr id="442" name="フリーフォーム: 図形 441">
                  <a:extLst>
                    <a:ext uri="{FF2B5EF4-FFF2-40B4-BE49-F238E27FC236}">
                      <a16:creationId xmlns:a16="http://schemas.microsoft.com/office/drawing/2014/main" id="{5EC4B504-FAFD-45CD-8E90-C3AB0A1B2C8D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3" name="フリーフォーム: 図形 442">
                  <a:extLst>
                    <a:ext uri="{FF2B5EF4-FFF2-40B4-BE49-F238E27FC236}">
                      <a16:creationId xmlns:a16="http://schemas.microsoft.com/office/drawing/2014/main" id="{A47C96EA-5B6F-4419-A3BA-1409254285D4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4" name="フリーフォーム: 図形 443">
                  <a:extLst>
                    <a:ext uri="{FF2B5EF4-FFF2-40B4-BE49-F238E27FC236}">
                      <a16:creationId xmlns:a16="http://schemas.microsoft.com/office/drawing/2014/main" id="{7C2DD4ED-D01D-47CC-BE22-B04445DB05CC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38" name="グループ化 437">
                <a:extLst>
                  <a:ext uri="{FF2B5EF4-FFF2-40B4-BE49-F238E27FC236}">
                    <a16:creationId xmlns:a16="http://schemas.microsoft.com/office/drawing/2014/main" id="{5378978D-AAFA-42CC-808E-57F1F1BAAD5A}"/>
                  </a:ext>
                </a:extLst>
              </p:cNvPr>
              <p:cNvGrpSpPr/>
              <p:nvPr/>
            </p:nvGrpSpPr>
            <p:grpSpPr>
              <a:xfrm rot="14400000">
                <a:off x="6202878" y="5145404"/>
                <a:ext cx="1299867" cy="1590164"/>
                <a:chOff x="5350296" y="2598227"/>
                <a:chExt cx="1299867" cy="1590164"/>
              </a:xfrm>
              <a:grpFill/>
            </p:grpSpPr>
            <p:sp>
              <p:nvSpPr>
                <p:cNvPr id="439" name="フリーフォーム: 図形 438">
                  <a:extLst>
                    <a:ext uri="{FF2B5EF4-FFF2-40B4-BE49-F238E27FC236}">
                      <a16:creationId xmlns:a16="http://schemas.microsoft.com/office/drawing/2014/main" id="{DFCCF799-F68B-4443-93B9-2A5650BE572D}"/>
                    </a:ext>
                  </a:extLst>
                </p:cNvPr>
                <p:cNvSpPr/>
                <p:nvPr/>
              </p:nvSpPr>
              <p:spPr bwMode="auto">
                <a:xfrm>
                  <a:off x="5350296" y="2863641"/>
                  <a:ext cx="1296925" cy="1188935"/>
                </a:xfrm>
                <a:custGeom>
                  <a:avLst/>
                  <a:gdLst>
                    <a:gd name="connsiteX0" fmla="*/ 32648 w 1296925"/>
                    <a:gd name="connsiteY0" fmla="*/ 0 h 1188935"/>
                    <a:gd name="connsiteX1" fmla="*/ 33333 w 1296925"/>
                    <a:gd name="connsiteY1" fmla="*/ 3543 h 1188935"/>
                    <a:gd name="connsiteX2" fmla="*/ 1163837 w 1296925"/>
                    <a:gd name="connsiteY2" fmla="*/ 845294 h 1188935"/>
                    <a:gd name="connsiteX3" fmla="*/ 1296925 w 1296925"/>
                    <a:gd name="connsiteY3" fmla="*/ 860009 h 1188935"/>
                    <a:gd name="connsiteX4" fmla="*/ 1296117 w 1296925"/>
                    <a:gd name="connsiteY4" fmla="*/ 878244 h 1188935"/>
                    <a:gd name="connsiteX5" fmla="*/ 1215327 w 1296925"/>
                    <a:gd name="connsiteY5" fmla="*/ 1167373 h 1188935"/>
                    <a:gd name="connsiteX6" fmla="*/ 1202088 w 1296925"/>
                    <a:gd name="connsiteY6" fmla="*/ 1188935 h 1188935"/>
                    <a:gd name="connsiteX7" fmla="*/ 1133357 w 1296925"/>
                    <a:gd name="connsiteY7" fmla="*/ 1181336 h 1188935"/>
                    <a:gd name="connsiteX8" fmla="*/ 34102 w 1296925"/>
                    <a:gd name="connsiteY8" fmla="*/ 435694 h 1188935"/>
                    <a:gd name="connsiteX9" fmla="*/ 3846 w 1296925"/>
                    <a:gd name="connsiteY9" fmla="*/ 342639 h 1188935"/>
                    <a:gd name="connsiteX10" fmla="*/ 0 w 1296925"/>
                    <a:gd name="connsiteY10" fmla="*/ 261413 h 1188935"/>
                    <a:gd name="connsiteX11" fmla="*/ 8543 w 1296925"/>
                    <a:gd name="connsiteY11" fmla="*/ 125983 h 1188935"/>
                    <a:gd name="connsiteX12" fmla="*/ 32648 w 1296925"/>
                    <a:gd name="connsiteY12" fmla="*/ 0 h 11889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96925" h="1188935">
                      <a:moveTo>
                        <a:pt x="32648" y="0"/>
                      </a:moveTo>
                      <a:lnTo>
                        <a:pt x="33333" y="3543"/>
                      </a:lnTo>
                      <a:cubicBezTo>
                        <a:pt x="143038" y="427207"/>
                        <a:pt x="592519" y="761545"/>
                        <a:pt x="1163837" y="845294"/>
                      </a:cubicBezTo>
                      <a:lnTo>
                        <a:pt x="1296925" y="860009"/>
                      </a:lnTo>
                      <a:lnTo>
                        <a:pt x="1296117" y="878244"/>
                      </a:lnTo>
                      <a:cubicBezTo>
                        <a:pt x="1286241" y="988664"/>
                        <a:pt x="1257349" y="1088393"/>
                        <a:pt x="1215327" y="1167373"/>
                      </a:cubicBezTo>
                      <a:lnTo>
                        <a:pt x="1202088" y="1188935"/>
                      </a:lnTo>
                      <a:lnTo>
                        <a:pt x="1133357" y="1181336"/>
                      </a:lnTo>
                      <a:cubicBezTo>
                        <a:pt x="605987" y="1104029"/>
                        <a:pt x="182430" y="813202"/>
                        <a:pt x="34102" y="435694"/>
                      </a:cubicBezTo>
                      <a:lnTo>
                        <a:pt x="3846" y="342639"/>
                      </a:lnTo>
                      <a:lnTo>
                        <a:pt x="0" y="261413"/>
                      </a:lnTo>
                      <a:cubicBezTo>
                        <a:pt x="0" y="215533"/>
                        <a:pt x="2906" y="170332"/>
                        <a:pt x="8543" y="125983"/>
                      </a:cubicBezTo>
                      <a:lnTo>
                        <a:pt x="32648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0" name="フリーフォーム: 図形 439">
                  <a:extLst>
                    <a:ext uri="{FF2B5EF4-FFF2-40B4-BE49-F238E27FC236}">
                      <a16:creationId xmlns:a16="http://schemas.microsoft.com/office/drawing/2014/main" id="{49A6FB2C-0805-457F-8371-C52567AD7C78}"/>
                    </a:ext>
                  </a:extLst>
                </p:cNvPr>
                <p:cNvSpPr/>
                <p:nvPr/>
              </p:nvSpPr>
              <p:spPr bwMode="auto">
                <a:xfrm>
                  <a:off x="5382944" y="2598227"/>
                  <a:ext cx="1267219" cy="1125422"/>
                </a:xfrm>
                <a:custGeom>
                  <a:avLst/>
                  <a:gdLst>
                    <a:gd name="connsiteX0" fmla="*/ 107827 w 1267219"/>
                    <a:gd name="connsiteY0" fmla="*/ 0 h 1125422"/>
                    <a:gd name="connsiteX1" fmla="*/ 106511 w 1267219"/>
                    <a:gd name="connsiteY1" fmla="*/ 39477 h 1125422"/>
                    <a:gd name="connsiteX2" fmla="*/ 450188 w 1267219"/>
                    <a:gd name="connsiteY2" fmla="*/ 465105 h 1125422"/>
                    <a:gd name="connsiteX3" fmla="*/ 938049 w 1267219"/>
                    <a:gd name="connsiteY3" fmla="*/ 567663 h 1125422"/>
                    <a:gd name="connsiteX4" fmla="*/ 980682 w 1267219"/>
                    <a:gd name="connsiteY4" fmla="*/ 553280 h 1125422"/>
                    <a:gd name="connsiteX5" fmla="*/ 982476 w 1267219"/>
                    <a:gd name="connsiteY5" fmla="*/ 551711 h 1125422"/>
                    <a:gd name="connsiteX6" fmla="*/ 987834 w 1267219"/>
                    <a:gd name="connsiteY6" fmla="*/ 549922 h 1125422"/>
                    <a:gd name="connsiteX7" fmla="*/ 1022701 w 1267219"/>
                    <a:gd name="connsiteY7" fmla="*/ 528430 h 1125422"/>
                    <a:gd name="connsiteX8" fmla="*/ 1028301 w 1267219"/>
                    <a:gd name="connsiteY8" fmla="*/ 525460 h 1125422"/>
                    <a:gd name="connsiteX9" fmla="*/ 1033894 w 1267219"/>
                    <a:gd name="connsiteY9" fmla="*/ 528427 h 1125422"/>
                    <a:gd name="connsiteX10" fmla="*/ 1068767 w 1267219"/>
                    <a:gd name="connsiteY10" fmla="*/ 549922 h 1125422"/>
                    <a:gd name="connsiteX11" fmla="*/ 1074126 w 1267219"/>
                    <a:gd name="connsiteY11" fmla="*/ 551711 h 1125422"/>
                    <a:gd name="connsiteX12" fmla="*/ 1110538 w 1267219"/>
                    <a:gd name="connsiteY12" fmla="*/ 583555 h 1125422"/>
                    <a:gd name="connsiteX13" fmla="*/ 1267219 w 1267219"/>
                    <a:gd name="connsiteY13" fmla="*/ 1058995 h 1125422"/>
                    <a:gd name="connsiteX14" fmla="*/ 1264277 w 1267219"/>
                    <a:gd name="connsiteY14" fmla="*/ 1125422 h 1125422"/>
                    <a:gd name="connsiteX15" fmla="*/ 1131189 w 1267219"/>
                    <a:gd name="connsiteY15" fmla="*/ 1110707 h 1125422"/>
                    <a:gd name="connsiteX16" fmla="*/ 685 w 1267219"/>
                    <a:gd name="connsiteY16" fmla="*/ 268956 h 1125422"/>
                    <a:gd name="connsiteX17" fmla="*/ 0 w 1267219"/>
                    <a:gd name="connsiteY17" fmla="*/ 265413 h 1125422"/>
                    <a:gd name="connsiteX18" fmla="*/ 829 w 1267219"/>
                    <a:gd name="connsiteY18" fmla="*/ 261081 h 1125422"/>
                    <a:gd name="connsiteX19" fmla="*/ 95692 w 1267219"/>
                    <a:gd name="connsiteY19" fmla="*/ 19975 h 1125422"/>
                    <a:gd name="connsiteX20" fmla="*/ 107827 w 1267219"/>
                    <a:gd name="connsiteY20" fmla="*/ 0 h 11254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67219" h="1125422">
                      <a:moveTo>
                        <a:pt x="107827" y="0"/>
                      </a:moveTo>
                      <a:lnTo>
                        <a:pt x="106511" y="39477"/>
                      </a:lnTo>
                      <a:cubicBezTo>
                        <a:pt x="121527" y="181667"/>
                        <a:pt x="251464" y="350371"/>
                        <a:pt x="450188" y="465105"/>
                      </a:cubicBezTo>
                      <a:cubicBezTo>
                        <a:pt x="624071" y="565497"/>
                        <a:pt x="807407" y="599618"/>
                        <a:pt x="938049" y="567663"/>
                      </a:cubicBezTo>
                      <a:lnTo>
                        <a:pt x="980682" y="553280"/>
                      </a:lnTo>
                      <a:lnTo>
                        <a:pt x="982476" y="551711"/>
                      </a:lnTo>
                      <a:lnTo>
                        <a:pt x="987834" y="549922"/>
                      </a:lnTo>
                      <a:lnTo>
                        <a:pt x="1022701" y="528430"/>
                      </a:lnTo>
                      <a:lnTo>
                        <a:pt x="1028301" y="525460"/>
                      </a:lnTo>
                      <a:lnTo>
                        <a:pt x="1033894" y="528427"/>
                      </a:lnTo>
                      <a:lnTo>
                        <a:pt x="1068767" y="549922"/>
                      </a:lnTo>
                      <a:lnTo>
                        <a:pt x="1074126" y="551711"/>
                      </a:lnTo>
                      <a:lnTo>
                        <a:pt x="1110538" y="583555"/>
                      </a:lnTo>
                      <a:cubicBezTo>
                        <a:pt x="1204473" y="681056"/>
                        <a:pt x="1267219" y="857507"/>
                        <a:pt x="1267219" y="1058995"/>
                      </a:cubicBezTo>
                      <a:lnTo>
                        <a:pt x="1264277" y="1125422"/>
                      </a:lnTo>
                      <a:lnTo>
                        <a:pt x="1131189" y="1110707"/>
                      </a:lnTo>
                      <a:cubicBezTo>
                        <a:pt x="559871" y="1026958"/>
                        <a:pt x="110390" y="692620"/>
                        <a:pt x="685" y="268956"/>
                      </a:cubicBezTo>
                      <a:lnTo>
                        <a:pt x="0" y="265413"/>
                      </a:lnTo>
                      <a:lnTo>
                        <a:pt x="829" y="261081"/>
                      </a:lnTo>
                      <a:cubicBezTo>
                        <a:pt x="22683" y="176142"/>
                        <a:pt x="54768" y="95310"/>
                        <a:pt x="95692" y="19975"/>
                      </a:cubicBezTo>
                      <a:lnTo>
                        <a:pt x="107827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1" name="フリーフォーム: 図形 440">
                  <a:extLst>
                    <a:ext uri="{FF2B5EF4-FFF2-40B4-BE49-F238E27FC236}">
                      <a16:creationId xmlns:a16="http://schemas.microsoft.com/office/drawing/2014/main" id="{95C7B721-488E-44D6-A728-F5FFD3041116}"/>
                    </a:ext>
                  </a:extLst>
                </p:cNvPr>
                <p:cNvSpPr/>
                <p:nvPr/>
              </p:nvSpPr>
              <p:spPr bwMode="auto">
                <a:xfrm>
                  <a:off x="5354142" y="3206279"/>
                  <a:ext cx="1198242" cy="982112"/>
                </a:xfrm>
                <a:custGeom>
                  <a:avLst/>
                  <a:gdLst>
                    <a:gd name="connsiteX0" fmla="*/ 0 w 1198242"/>
                    <a:gd name="connsiteY0" fmla="*/ 0 h 982112"/>
                    <a:gd name="connsiteX1" fmla="*/ 30256 w 1198242"/>
                    <a:gd name="connsiteY1" fmla="*/ 93055 h 982112"/>
                    <a:gd name="connsiteX2" fmla="*/ 1129511 w 1198242"/>
                    <a:gd name="connsiteY2" fmla="*/ 838697 h 982112"/>
                    <a:gd name="connsiteX3" fmla="*/ 1198242 w 1198242"/>
                    <a:gd name="connsiteY3" fmla="*/ 846296 h 982112"/>
                    <a:gd name="connsiteX4" fmla="*/ 1177596 w 1198242"/>
                    <a:gd name="connsiteY4" fmla="*/ 879921 h 982112"/>
                    <a:gd name="connsiteX5" fmla="*/ 1097264 w 1198242"/>
                    <a:gd name="connsiteY5" fmla="*/ 963180 h 982112"/>
                    <a:gd name="connsiteX6" fmla="*/ 1062028 w 1198242"/>
                    <a:gd name="connsiteY6" fmla="*/ 981865 h 982112"/>
                    <a:gd name="connsiteX7" fmla="*/ 1057102 w 1198242"/>
                    <a:gd name="connsiteY7" fmla="*/ 982112 h 982112"/>
                    <a:gd name="connsiteX8" fmla="*/ 1052178 w 1198242"/>
                    <a:gd name="connsiteY8" fmla="*/ 981866 h 982112"/>
                    <a:gd name="connsiteX9" fmla="*/ 1051923 w 1198242"/>
                    <a:gd name="connsiteY9" fmla="*/ 981731 h 982112"/>
                    <a:gd name="connsiteX10" fmla="*/ 950774 w 1198242"/>
                    <a:gd name="connsiteY10" fmla="*/ 976623 h 982112"/>
                    <a:gd name="connsiteX11" fmla="*/ 984 w 1198242"/>
                    <a:gd name="connsiteY11" fmla="*/ 20786 h 982112"/>
                    <a:gd name="connsiteX12" fmla="*/ 0 w 1198242"/>
                    <a:gd name="connsiteY12" fmla="*/ 0 h 982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98242" h="982112">
                      <a:moveTo>
                        <a:pt x="0" y="0"/>
                      </a:moveTo>
                      <a:lnTo>
                        <a:pt x="30256" y="93055"/>
                      </a:lnTo>
                      <a:cubicBezTo>
                        <a:pt x="178584" y="470563"/>
                        <a:pt x="602141" y="761390"/>
                        <a:pt x="1129511" y="838697"/>
                      </a:cubicBezTo>
                      <a:lnTo>
                        <a:pt x="1198242" y="846296"/>
                      </a:lnTo>
                      <a:lnTo>
                        <a:pt x="1177596" y="879921"/>
                      </a:lnTo>
                      <a:cubicBezTo>
                        <a:pt x="1153488" y="913910"/>
                        <a:pt x="1126465" y="942082"/>
                        <a:pt x="1097264" y="963180"/>
                      </a:cubicBezTo>
                      <a:lnTo>
                        <a:pt x="1062028" y="981865"/>
                      </a:lnTo>
                      <a:lnTo>
                        <a:pt x="1057102" y="982112"/>
                      </a:lnTo>
                      <a:lnTo>
                        <a:pt x="1052178" y="981866"/>
                      </a:lnTo>
                      <a:lnTo>
                        <a:pt x="1051923" y="981731"/>
                      </a:lnTo>
                      <a:lnTo>
                        <a:pt x="950774" y="976623"/>
                      </a:lnTo>
                      <a:cubicBezTo>
                        <a:pt x="448090" y="925574"/>
                        <a:pt x="48917" y="524384"/>
                        <a:pt x="984" y="20786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435" name="楕円 434">
              <a:extLst>
                <a:ext uri="{FF2B5EF4-FFF2-40B4-BE49-F238E27FC236}">
                  <a16:creationId xmlns:a16="http://schemas.microsoft.com/office/drawing/2014/main" id="{8ED9CBBE-56F8-4546-B754-0F93ADEBDDFF}"/>
                </a:ext>
              </a:extLst>
            </p:cNvPr>
            <p:cNvSpPr/>
            <p:nvPr/>
          </p:nvSpPr>
          <p:spPr bwMode="auto">
            <a:xfrm>
              <a:off x="5347735" y="2055926"/>
              <a:ext cx="2129390" cy="2129390"/>
            </a:xfrm>
            <a:prstGeom prst="ellips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48" name="グループ化 447">
            <a:extLst>
              <a:ext uri="{FF2B5EF4-FFF2-40B4-BE49-F238E27FC236}">
                <a16:creationId xmlns:a16="http://schemas.microsoft.com/office/drawing/2014/main" id="{88F376E3-9616-4A84-AECC-368227CDD1F2}"/>
              </a:ext>
            </a:extLst>
          </p:cNvPr>
          <p:cNvGrpSpPr/>
          <p:nvPr/>
        </p:nvGrpSpPr>
        <p:grpSpPr>
          <a:xfrm>
            <a:off x="6530161" y="3094463"/>
            <a:ext cx="826806" cy="791738"/>
            <a:chOff x="7704233" y="1984767"/>
            <a:chExt cx="2298241" cy="2200764"/>
          </a:xfrm>
          <a:solidFill>
            <a:schemeClr val="bg1"/>
          </a:solidFill>
        </p:grpSpPr>
        <p:grpSp>
          <p:nvGrpSpPr>
            <p:cNvPr id="449" name="グループ化 448">
              <a:extLst>
                <a:ext uri="{FF2B5EF4-FFF2-40B4-BE49-F238E27FC236}">
                  <a16:creationId xmlns:a16="http://schemas.microsoft.com/office/drawing/2014/main" id="{C6446F37-0F6E-468B-8880-D8EE9D01BC98}"/>
                </a:ext>
              </a:extLst>
            </p:cNvPr>
            <p:cNvGrpSpPr/>
            <p:nvPr/>
          </p:nvGrpSpPr>
          <p:grpSpPr>
            <a:xfrm>
              <a:off x="7704876" y="1984767"/>
              <a:ext cx="2297598" cy="2200764"/>
              <a:chOff x="7704876" y="4574583"/>
              <a:chExt cx="2297598" cy="2200764"/>
            </a:xfrm>
            <a:grpFill/>
          </p:grpSpPr>
          <p:grpSp>
            <p:nvGrpSpPr>
              <p:cNvPr id="451" name="グループ化 450">
                <a:extLst>
                  <a:ext uri="{FF2B5EF4-FFF2-40B4-BE49-F238E27FC236}">
                    <a16:creationId xmlns:a16="http://schemas.microsoft.com/office/drawing/2014/main" id="{6434032D-21FC-4E7B-AB89-20BB01393FE1}"/>
                  </a:ext>
                </a:extLst>
              </p:cNvPr>
              <p:cNvGrpSpPr/>
              <p:nvPr/>
            </p:nvGrpSpPr>
            <p:grpSpPr>
              <a:xfrm>
                <a:off x="7704876" y="5185183"/>
                <a:ext cx="1299867" cy="1590164"/>
                <a:chOff x="7651536" y="4290082"/>
                <a:chExt cx="1299867" cy="1590164"/>
              </a:xfrm>
              <a:grpFill/>
            </p:grpSpPr>
            <p:sp>
              <p:nvSpPr>
                <p:cNvPr id="458" name="フリーフォーム: 図形 457">
                  <a:extLst>
                    <a:ext uri="{FF2B5EF4-FFF2-40B4-BE49-F238E27FC236}">
                      <a16:creationId xmlns:a16="http://schemas.microsoft.com/office/drawing/2014/main" id="{D47E2FBB-241E-44B2-B444-96DD2C30BA27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9" name="フリーフォーム: 図形 458">
                  <a:extLst>
                    <a:ext uri="{FF2B5EF4-FFF2-40B4-BE49-F238E27FC236}">
                      <a16:creationId xmlns:a16="http://schemas.microsoft.com/office/drawing/2014/main" id="{5DB5B49C-6F3E-439B-81AD-97E4C4FC5D86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452" name="グループ化 451">
                <a:extLst>
                  <a:ext uri="{FF2B5EF4-FFF2-40B4-BE49-F238E27FC236}">
                    <a16:creationId xmlns:a16="http://schemas.microsoft.com/office/drawing/2014/main" id="{1B6BEC4B-DB39-46B9-A971-8DE544C4E530}"/>
                  </a:ext>
                </a:extLst>
              </p:cNvPr>
              <p:cNvGrpSpPr/>
              <p:nvPr/>
            </p:nvGrpSpPr>
            <p:grpSpPr>
              <a:xfrm rot="7200000">
                <a:off x="8092546" y="4429435"/>
                <a:ext cx="1299867" cy="1590164"/>
                <a:chOff x="7651536" y="4290082"/>
                <a:chExt cx="1299867" cy="1590164"/>
              </a:xfrm>
              <a:grpFill/>
            </p:grpSpPr>
            <p:sp>
              <p:nvSpPr>
                <p:cNvPr id="456" name="フリーフォーム: 図形 455">
                  <a:extLst>
                    <a:ext uri="{FF2B5EF4-FFF2-40B4-BE49-F238E27FC236}">
                      <a16:creationId xmlns:a16="http://schemas.microsoft.com/office/drawing/2014/main" id="{9C54A49D-D343-48B2-82C1-56EBB678C240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7" name="フリーフォーム: 図形 456">
                  <a:extLst>
                    <a:ext uri="{FF2B5EF4-FFF2-40B4-BE49-F238E27FC236}">
                      <a16:creationId xmlns:a16="http://schemas.microsoft.com/office/drawing/2014/main" id="{3A36EEEC-4B6C-4294-9753-18EFF852C60A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453" name="グループ化 452">
                <a:extLst>
                  <a:ext uri="{FF2B5EF4-FFF2-40B4-BE49-F238E27FC236}">
                    <a16:creationId xmlns:a16="http://schemas.microsoft.com/office/drawing/2014/main" id="{345B2669-4D07-47A6-80D8-CC671B8F5F07}"/>
                  </a:ext>
                </a:extLst>
              </p:cNvPr>
              <p:cNvGrpSpPr/>
              <p:nvPr/>
            </p:nvGrpSpPr>
            <p:grpSpPr>
              <a:xfrm rot="14400000">
                <a:off x="8557458" y="5145619"/>
                <a:ext cx="1299867" cy="1590164"/>
                <a:chOff x="7651536" y="4290082"/>
                <a:chExt cx="1299867" cy="1590164"/>
              </a:xfrm>
              <a:grpFill/>
            </p:grpSpPr>
            <p:sp>
              <p:nvSpPr>
                <p:cNvPr id="454" name="フリーフォーム: 図形 453">
                  <a:extLst>
                    <a:ext uri="{FF2B5EF4-FFF2-40B4-BE49-F238E27FC236}">
                      <a16:creationId xmlns:a16="http://schemas.microsoft.com/office/drawing/2014/main" id="{B673D18C-32BA-424E-A15A-CA8DFEF5BE01}"/>
                    </a:ext>
                  </a:extLst>
                </p:cNvPr>
                <p:cNvSpPr/>
                <p:nvPr/>
              </p:nvSpPr>
              <p:spPr bwMode="auto">
                <a:xfrm>
                  <a:off x="7671424" y="4290082"/>
                  <a:ext cx="1279979" cy="1255878"/>
                </a:xfrm>
                <a:custGeom>
                  <a:avLst/>
                  <a:gdLst>
                    <a:gd name="connsiteX0" fmla="*/ 120587 w 1279979"/>
                    <a:gd name="connsiteY0" fmla="*/ 0 h 1255878"/>
                    <a:gd name="connsiteX1" fmla="*/ 119271 w 1279979"/>
                    <a:gd name="connsiteY1" fmla="*/ 39477 h 1255878"/>
                    <a:gd name="connsiteX2" fmla="*/ 462948 w 1279979"/>
                    <a:gd name="connsiteY2" fmla="*/ 465105 h 1255878"/>
                    <a:gd name="connsiteX3" fmla="*/ 950809 w 1279979"/>
                    <a:gd name="connsiteY3" fmla="*/ 567663 h 1255878"/>
                    <a:gd name="connsiteX4" fmla="*/ 993442 w 1279979"/>
                    <a:gd name="connsiteY4" fmla="*/ 553280 h 1255878"/>
                    <a:gd name="connsiteX5" fmla="*/ 995236 w 1279979"/>
                    <a:gd name="connsiteY5" fmla="*/ 551711 h 1255878"/>
                    <a:gd name="connsiteX6" fmla="*/ 1000594 w 1279979"/>
                    <a:gd name="connsiteY6" fmla="*/ 549922 h 1255878"/>
                    <a:gd name="connsiteX7" fmla="*/ 1035461 w 1279979"/>
                    <a:gd name="connsiteY7" fmla="*/ 528430 h 1255878"/>
                    <a:gd name="connsiteX8" fmla="*/ 1041061 w 1279979"/>
                    <a:gd name="connsiteY8" fmla="*/ 525460 h 1255878"/>
                    <a:gd name="connsiteX9" fmla="*/ 1046654 w 1279979"/>
                    <a:gd name="connsiteY9" fmla="*/ 528427 h 1255878"/>
                    <a:gd name="connsiteX10" fmla="*/ 1081527 w 1279979"/>
                    <a:gd name="connsiteY10" fmla="*/ 549922 h 1255878"/>
                    <a:gd name="connsiteX11" fmla="*/ 1086886 w 1279979"/>
                    <a:gd name="connsiteY11" fmla="*/ 551711 h 1255878"/>
                    <a:gd name="connsiteX12" fmla="*/ 1123298 w 1279979"/>
                    <a:gd name="connsiteY12" fmla="*/ 583555 h 1255878"/>
                    <a:gd name="connsiteX13" fmla="*/ 1279979 w 1279979"/>
                    <a:gd name="connsiteY13" fmla="*/ 1058995 h 1255878"/>
                    <a:gd name="connsiteX14" fmla="*/ 1265349 w 1279979"/>
                    <a:gd name="connsiteY14" fmla="*/ 1224310 h 1255878"/>
                    <a:gd name="connsiteX15" fmla="*/ 1256466 w 1279979"/>
                    <a:gd name="connsiteY15" fmla="*/ 1255878 h 1255878"/>
                    <a:gd name="connsiteX16" fmla="*/ 1143948 w 1279979"/>
                    <a:gd name="connsiteY16" fmla="*/ 1243437 h 1255878"/>
                    <a:gd name="connsiteX17" fmla="*/ 13445 w 1279979"/>
                    <a:gd name="connsiteY17" fmla="*/ 401686 h 1255878"/>
                    <a:gd name="connsiteX18" fmla="*/ 0 w 1279979"/>
                    <a:gd name="connsiteY18" fmla="*/ 332106 h 1255878"/>
                    <a:gd name="connsiteX19" fmla="*/ 13589 w 1279979"/>
                    <a:gd name="connsiteY19" fmla="*/ 261081 h 1255878"/>
                    <a:gd name="connsiteX20" fmla="*/ 108452 w 1279979"/>
                    <a:gd name="connsiteY20" fmla="*/ 19975 h 1255878"/>
                    <a:gd name="connsiteX21" fmla="*/ 120587 w 1279979"/>
                    <a:gd name="connsiteY21" fmla="*/ 0 h 12558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1279979" h="1255878">
                      <a:moveTo>
                        <a:pt x="120587" y="0"/>
                      </a:moveTo>
                      <a:lnTo>
                        <a:pt x="119271" y="39477"/>
                      </a:lnTo>
                      <a:cubicBezTo>
                        <a:pt x="134287" y="181667"/>
                        <a:pt x="264224" y="350371"/>
                        <a:pt x="462948" y="465105"/>
                      </a:cubicBezTo>
                      <a:cubicBezTo>
                        <a:pt x="636831" y="565497"/>
                        <a:pt x="820167" y="599618"/>
                        <a:pt x="950809" y="567663"/>
                      </a:cubicBezTo>
                      <a:lnTo>
                        <a:pt x="993442" y="553280"/>
                      </a:lnTo>
                      <a:lnTo>
                        <a:pt x="995236" y="551711"/>
                      </a:lnTo>
                      <a:lnTo>
                        <a:pt x="1000594" y="549922"/>
                      </a:lnTo>
                      <a:lnTo>
                        <a:pt x="1035461" y="528430"/>
                      </a:lnTo>
                      <a:lnTo>
                        <a:pt x="1041061" y="525460"/>
                      </a:lnTo>
                      <a:lnTo>
                        <a:pt x="1046654" y="528427"/>
                      </a:lnTo>
                      <a:lnTo>
                        <a:pt x="1081527" y="549922"/>
                      </a:lnTo>
                      <a:lnTo>
                        <a:pt x="1086886" y="551711"/>
                      </a:lnTo>
                      <a:lnTo>
                        <a:pt x="1123298" y="583555"/>
                      </a:lnTo>
                      <a:cubicBezTo>
                        <a:pt x="1217233" y="681056"/>
                        <a:pt x="1279979" y="857507"/>
                        <a:pt x="1279979" y="1058995"/>
                      </a:cubicBezTo>
                      <a:cubicBezTo>
                        <a:pt x="1279979" y="1116563"/>
                        <a:pt x="1274857" y="1172087"/>
                        <a:pt x="1265349" y="1224310"/>
                      </a:cubicBezTo>
                      <a:lnTo>
                        <a:pt x="1256466" y="1255878"/>
                      </a:lnTo>
                      <a:lnTo>
                        <a:pt x="1143948" y="1243437"/>
                      </a:lnTo>
                      <a:cubicBezTo>
                        <a:pt x="572631" y="1159688"/>
                        <a:pt x="123150" y="825350"/>
                        <a:pt x="13445" y="401686"/>
                      </a:cubicBezTo>
                      <a:lnTo>
                        <a:pt x="0" y="332106"/>
                      </a:lnTo>
                      <a:lnTo>
                        <a:pt x="13589" y="261081"/>
                      </a:lnTo>
                      <a:cubicBezTo>
                        <a:pt x="35443" y="176142"/>
                        <a:pt x="67528" y="95310"/>
                        <a:pt x="108452" y="19975"/>
                      </a:cubicBezTo>
                      <a:lnTo>
                        <a:pt x="120587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5" name="フリーフォーム: 図形 454">
                  <a:extLst>
                    <a:ext uri="{FF2B5EF4-FFF2-40B4-BE49-F238E27FC236}">
                      <a16:creationId xmlns:a16="http://schemas.microsoft.com/office/drawing/2014/main" id="{D65F773D-5593-46BB-9B4A-F485780455F3}"/>
                    </a:ext>
                  </a:extLst>
                </p:cNvPr>
                <p:cNvSpPr/>
                <p:nvPr/>
              </p:nvSpPr>
              <p:spPr bwMode="auto">
                <a:xfrm>
                  <a:off x="7651536" y="4622188"/>
                  <a:ext cx="1276354" cy="1258058"/>
                </a:xfrm>
                <a:custGeom>
                  <a:avLst/>
                  <a:gdLst>
                    <a:gd name="connsiteX0" fmla="*/ 19888 w 1276354"/>
                    <a:gd name="connsiteY0" fmla="*/ 0 h 1258058"/>
                    <a:gd name="connsiteX1" fmla="*/ 33333 w 1276354"/>
                    <a:gd name="connsiteY1" fmla="*/ 69580 h 1258058"/>
                    <a:gd name="connsiteX2" fmla="*/ 1163836 w 1276354"/>
                    <a:gd name="connsiteY2" fmla="*/ 911331 h 1258058"/>
                    <a:gd name="connsiteX3" fmla="*/ 1276354 w 1276354"/>
                    <a:gd name="connsiteY3" fmla="*/ 923772 h 1258058"/>
                    <a:gd name="connsiteX4" fmla="*/ 1244290 w 1276354"/>
                    <a:gd name="connsiteY4" fmla="*/ 1037712 h 1258058"/>
                    <a:gd name="connsiteX5" fmla="*/ 1101110 w 1276354"/>
                    <a:gd name="connsiteY5" fmla="*/ 1239126 h 1258058"/>
                    <a:gd name="connsiteX6" fmla="*/ 1065874 w 1276354"/>
                    <a:gd name="connsiteY6" fmla="*/ 1257811 h 1258058"/>
                    <a:gd name="connsiteX7" fmla="*/ 1060948 w 1276354"/>
                    <a:gd name="connsiteY7" fmla="*/ 1258058 h 1258058"/>
                    <a:gd name="connsiteX8" fmla="*/ 1056024 w 1276354"/>
                    <a:gd name="connsiteY8" fmla="*/ 1257812 h 1258058"/>
                    <a:gd name="connsiteX9" fmla="*/ 1055769 w 1276354"/>
                    <a:gd name="connsiteY9" fmla="*/ 1257677 h 1258058"/>
                    <a:gd name="connsiteX10" fmla="*/ 954620 w 1276354"/>
                    <a:gd name="connsiteY10" fmla="*/ 1252569 h 1258058"/>
                    <a:gd name="connsiteX11" fmla="*/ 0 w 1276354"/>
                    <a:gd name="connsiteY11" fmla="*/ 194720 h 1258058"/>
                    <a:gd name="connsiteX12" fmla="*/ 8543 w 1276354"/>
                    <a:gd name="connsiteY12" fmla="*/ 59290 h 1258058"/>
                    <a:gd name="connsiteX13" fmla="*/ 19888 w 1276354"/>
                    <a:gd name="connsiteY13" fmla="*/ 0 h 12580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276354" h="1258058">
                      <a:moveTo>
                        <a:pt x="19888" y="0"/>
                      </a:moveTo>
                      <a:lnTo>
                        <a:pt x="33333" y="69580"/>
                      </a:lnTo>
                      <a:cubicBezTo>
                        <a:pt x="143038" y="493244"/>
                        <a:pt x="592519" y="827582"/>
                        <a:pt x="1163836" y="911331"/>
                      </a:cubicBezTo>
                      <a:lnTo>
                        <a:pt x="1276354" y="923772"/>
                      </a:lnTo>
                      <a:lnTo>
                        <a:pt x="1244290" y="1037712"/>
                      </a:lnTo>
                      <a:cubicBezTo>
                        <a:pt x="1209201" y="1126438"/>
                        <a:pt x="1159512" y="1196929"/>
                        <a:pt x="1101110" y="1239126"/>
                      </a:cubicBezTo>
                      <a:lnTo>
                        <a:pt x="1065874" y="1257811"/>
                      </a:lnTo>
                      <a:lnTo>
                        <a:pt x="1060948" y="1258058"/>
                      </a:lnTo>
                      <a:lnTo>
                        <a:pt x="1056024" y="1257812"/>
                      </a:lnTo>
                      <a:lnTo>
                        <a:pt x="1055769" y="1257677"/>
                      </a:lnTo>
                      <a:lnTo>
                        <a:pt x="954620" y="1252569"/>
                      </a:lnTo>
                      <a:cubicBezTo>
                        <a:pt x="418424" y="1198116"/>
                        <a:pt x="0" y="745282"/>
                        <a:pt x="0" y="194720"/>
                      </a:cubicBezTo>
                      <a:cubicBezTo>
                        <a:pt x="0" y="148840"/>
                        <a:pt x="2906" y="103639"/>
                        <a:pt x="8543" y="59290"/>
                      </a:cubicBezTo>
                      <a:lnTo>
                        <a:pt x="19888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450" name="楕円 449">
              <a:extLst>
                <a:ext uri="{FF2B5EF4-FFF2-40B4-BE49-F238E27FC236}">
                  <a16:creationId xmlns:a16="http://schemas.microsoft.com/office/drawing/2014/main" id="{63264295-E302-459E-A830-A9A9FFEA20F2}"/>
                </a:ext>
              </a:extLst>
            </p:cNvPr>
            <p:cNvSpPr/>
            <p:nvPr/>
          </p:nvSpPr>
          <p:spPr bwMode="auto">
            <a:xfrm>
              <a:off x="7704233" y="2055926"/>
              <a:ext cx="2129390" cy="2129390"/>
            </a:xfrm>
            <a:prstGeom prst="ellips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31997295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バレーボールコート図</dc:title>
  <dc:subject>バレーボールコート図</dc:subject>
  <dc:creator>http://www.digipot.net</dc:creator>
  <cp:lastModifiedBy/>
  <cp:revision>1</cp:revision>
  <dcterms:created xsi:type="dcterms:W3CDTF">2017-10-06T02:09:00Z</dcterms:created>
  <dcterms:modified xsi:type="dcterms:W3CDTF">2017-12-14T01:44:31Z</dcterms:modified>
  <cp:category/>
  <cp:version>1</cp:version>
</cp:coreProperties>
</file>